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71"/>
  </p:notesMasterIdLst>
  <p:sldIdLst>
    <p:sldId id="256" r:id="rId2"/>
    <p:sldId id="323" r:id="rId3"/>
    <p:sldId id="258" r:id="rId4"/>
    <p:sldId id="260" r:id="rId5"/>
    <p:sldId id="321" r:id="rId6"/>
    <p:sldId id="322" r:id="rId7"/>
    <p:sldId id="268" r:id="rId8"/>
    <p:sldId id="324" r:id="rId9"/>
    <p:sldId id="325" r:id="rId10"/>
    <p:sldId id="312" r:id="rId11"/>
    <p:sldId id="326" r:id="rId12"/>
    <p:sldId id="313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6" r:id="rId21"/>
    <p:sldId id="335" r:id="rId22"/>
    <p:sldId id="337" r:id="rId23"/>
    <p:sldId id="338" r:id="rId24"/>
    <p:sldId id="339" r:id="rId25"/>
    <p:sldId id="340" r:id="rId26"/>
    <p:sldId id="314" r:id="rId27"/>
    <p:sldId id="343" r:id="rId28"/>
    <p:sldId id="341" r:id="rId29"/>
    <p:sldId id="342" r:id="rId30"/>
    <p:sldId id="346" r:id="rId31"/>
    <p:sldId id="345" r:id="rId32"/>
    <p:sldId id="317" r:id="rId33"/>
    <p:sldId id="316" r:id="rId34"/>
    <p:sldId id="372" r:id="rId35"/>
    <p:sldId id="366" r:id="rId36"/>
    <p:sldId id="371" r:id="rId37"/>
    <p:sldId id="367" r:id="rId38"/>
    <p:sldId id="368" r:id="rId39"/>
    <p:sldId id="369" r:id="rId40"/>
    <p:sldId id="370" r:id="rId41"/>
    <p:sldId id="373" r:id="rId42"/>
    <p:sldId id="361" r:id="rId43"/>
    <p:sldId id="348" r:id="rId44"/>
    <p:sldId id="347" r:id="rId45"/>
    <p:sldId id="349" r:id="rId46"/>
    <p:sldId id="374" r:id="rId47"/>
    <p:sldId id="364" r:id="rId48"/>
    <p:sldId id="359" r:id="rId49"/>
    <p:sldId id="365" r:id="rId50"/>
    <p:sldId id="358" r:id="rId51"/>
    <p:sldId id="352" r:id="rId52"/>
    <p:sldId id="353" r:id="rId53"/>
    <p:sldId id="354" r:id="rId54"/>
    <p:sldId id="375" r:id="rId55"/>
    <p:sldId id="357" r:id="rId56"/>
    <p:sldId id="351" r:id="rId57"/>
    <p:sldId id="355" r:id="rId58"/>
    <p:sldId id="356" r:id="rId59"/>
    <p:sldId id="376" r:id="rId60"/>
    <p:sldId id="360" r:id="rId61"/>
    <p:sldId id="362" r:id="rId62"/>
    <p:sldId id="363" r:id="rId63"/>
    <p:sldId id="378" r:id="rId64"/>
    <p:sldId id="318" r:id="rId65"/>
    <p:sldId id="350" r:id="rId66"/>
    <p:sldId id="377" r:id="rId67"/>
    <p:sldId id="320" r:id="rId68"/>
    <p:sldId id="289" r:id="rId69"/>
    <p:sldId id="290" r:id="rId70"/>
  </p:sldIdLst>
  <p:sldSz cx="9144000" cy="5143500" type="screen16x9"/>
  <p:notesSz cx="6858000" cy="9144000"/>
  <p:embeddedFontLst>
    <p:embeddedFont>
      <p:font typeface="Aharoni" panose="02010803020104030203" pitchFamily="2" charset="-79"/>
      <p:bold r:id="rId72"/>
    </p:embeddedFont>
    <p:embeddedFont>
      <p:font typeface="Open Sans" panose="020B0606030504020204" pitchFamily="34" charset="0"/>
      <p:regular r:id="rId73"/>
      <p:bold r:id="rId74"/>
      <p:italic r:id="rId75"/>
      <p:boldItalic r:id="rId76"/>
    </p:embeddedFont>
    <p:embeddedFont>
      <p:font typeface="Staatliches" panose="020B0604020202020204" charset="0"/>
      <p:regular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A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1ECE9F-BFFA-481C-A95B-6C6A8678B82D}">
  <a:tblStyle styleId="{661ECE9F-BFFA-481C-A95B-6C6A8678B8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82258" autoAdjust="0"/>
  </p:normalViewPr>
  <p:slideViewPr>
    <p:cSldViewPr snapToGrid="0">
      <p:cViewPr varScale="1">
        <p:scale>
          <a:sx n="75" d="100"/>
          <a:sy n="75" d="100"/>
        </p:scale>
        <p:origin x="788" y="4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86bc8d0bd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86bc8d0bd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Motivation + </a:t>
            </a:r>
            <a:r>
              <a:rPr lang="en-US" dirty="0" err="1"/>
              <a:t>nhắc</a:t>
            </a:r>
            <a:r>
              <a:rPr lang="en-US" dirty="0"/>
              <a:t> </a:t>
            </a:r>
            <a:r>
              <a:rPr lang="en-US" dirty="0" err="1"/>
              <a:t>chuyện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report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691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418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8229b798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8229b798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722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state READY </a:t>
            </a:r>
            <a:r>
              <a:rPr lang="en-US" dirty="0" err="1"/>
              <a:t>theo</a:t>
            </a:r>
            <a:r>
              <a:rPr lang="en-US" dirty="0"/>
              <a:t> state diagram </a:t>
            </a:r>
            <a:r>
              <a:rPr lang="en-US" dirty="0" err="1"/>
              <a:t>vì</a:t>
            </a:r>
            <a:r>
              <a:rPr lang="en-US" dirty="0"/>
              <a:t> SETUP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buộc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RTSP connection </a:t>
            </a:r>
            <a:r>
              <a:rPr lang="en-US" dirty="0" err="1"/>
              <a:t>nên</a:t>
            </a:r>
            <a:r>
              <a:rPr lang="en-US" dirty="0"/>
              <a:t> client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SETUP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=&gt; state INIT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temporary state</a:t>
            </a:r>
          </a:p>
        </p:txBody>
      </p:sp>
    </p:spTree>
    <p:extLst>
      <p:ext uri="{BB962C8B-B14F-4D97-AF65-F5344CB8AC3E}">
        <p14:creationId xmlns:p14="http://schemas.microsoft.com/office/powerpoint/2010/main" val="861412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1321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6657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also click to skip, not only scroll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94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8509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419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Server </a:t>
            </a:r>
            <a:r>
              <a:rPr lang="en-US" dirty="0" err="1"/>
              <a:t>os.listdir</a:t>
            </a:r>
            <a:r>
              <a:rPr lang="en-US" dirty="0"/>
              <a:t>()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936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8229b7982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8229b7982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382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1697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94943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2834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948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mấy</a:t>
            </a:r>
            <a:r>
              <a:rPr lang="en-US" dirty="0"/>
              <a:t> con </a:t>
            </a:r>
            <a:r>
              <a:rPr lang="en-US" dirty="0" err="1"/>
              <a:t>số</a:t>
            </a:r>
            <a:r>
              <a:rPr lang="en-US" dirty="0"/>
              <a:t> packet lost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7285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922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491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/>
              <a:t>Low packet lost: 0% in our most recent test</a:t>
            </a:r>
          </a:p>
        </p:txBody>
      </p:sp>
    </p:spTree>
    <p:extLst>
      <p:ext uri="{BB962C8B-B14F-4D97-AF65-F5344CB8AC3E}">
        <p14:creationId xmlns:p14="http://schemas.microsoft.com/office/powerpoint/2010/main" val="3923429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7500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1805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97940ae99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97940ae99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 frames: resize + render them on the application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97280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Server processes video: download =&gt; split frames using cv2 =&gt; resize =&gt; concatenate to frames to make </a:t>
            </a:r>
            <a:r>
              <a:rPr lang="en-US" dirty="0" err="1"/>
              <a:t>Mjpeg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3840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8229b798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8229b798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1902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706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9582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479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512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6683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75189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61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8229b798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8229b798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36659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546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97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0.05s delay in original code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Gray: dead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60528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exponentially decaying average of sending interval's length to dynamically adapt the sending rate for better timing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73581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real test: still slower than real time (because of the unforeseeable queuing delay)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19268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287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1482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0140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3204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a0d08013c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a0d08013c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2734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52637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402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4881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5422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9083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Recursive: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There is exception =&gt; </a:t>
            </a:r>
            <a:r>
              <a:rPr lang="en-US" dirty="0" err="1"/>
              <a:t>rtpSocket</a:t>
            </a:r>
            <a:r>
              <a:rPr lang="en-US" dirty="0"/>
              <a:t> is being used =&gt; get to the `except` </a:t>
            </a:r>
            <a:r>
              <a:rPr lang="en-US" dirty="0" err="1"/>
              <a:t>claused</a:t>
            </a:r>
            <a:r>
              <a:rPr lang="en-US" dirty="0"/>
              <a:t> + </a:t>
            </a:r>
            <a:r>
              <a:rPr lang="en-US" dirty="0" err="1"/>
              <a:t>rtpSocket</a:t>
            </a:r>
            <a:r>
              <a:rPr lang="en-US" dirty="0"/>
              <a:t> timeouts at that time also =&gt; </a:t>
            </a:r>
          </a:p>
        </p:txBody>
      </p:sp>
    </p:spTree>
    <p:extLst>
      <p:ext uri="{BB962C8B-B14F-4D97-AF65-F5344CB8AC3E}">
        <p14:creationId xmlns:p14="http://schemas.microsoft.com/office/powerpoint/2010/main" val="20823603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34057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78872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4100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626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a0d08013c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a0d08013c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418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08419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2176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4562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3076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880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a queue of frames in RAM of the client and send at maximum capacity at server’s side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Ruin the goal of the assignment: real-time streaming =&gt; didn’t implement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07977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 much now :v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54643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Lessons: make sure that the state on Client and </a:t>
            </a:r>
            <a:r>
              <a:rPr lang="en-US" dirty="0" err="1"/>
              <a:t>ServerWorker</a:t>
            </a:r>
            <a:r>
              <a:rPr lang="en-US" dirty="0"/>
              <a:t> are the same at anytime,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Ad-hoc implementations, etc.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56453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a0d08013c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a0d08013c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e8229b79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e8229b79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3225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855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switching,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switch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477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3050" y="734775"/>
            <a:ext cx="7717800" cy="3674100"/>
          </a:xfrm>
          <a:prstGeom prst="roundRect">
            <a:avLst>
              <a:gd name="adj" fmla="val 7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78600" y="1307950"/>
            <a:ext cx="7186800" cy="20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36000" y="3360000"/>
            <a:ext cx="4872000" cy="43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name="adj" fmla="val 7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2034750" y="863575"/>
            <a:ext cx="5074500" cy="10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2133038" y="1886522"/>
            <a:ext cx="4872000" cy="109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/>
          <p:nvPr/>
        </p:nvSpPr>
        <p:spPr>
          <a:xfrm>
            <a:off x="2005657" y="3541875"/>
            <a:ext cx="51462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including icons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08986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name="adj" fmla="val 7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1831800" y="1863600"/>
            <a:ext cx="5480400" cy="14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0255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713050" y="734775"/>
            <a:ext cx="7717800" cy="3674100"/>
          </a:xfrm>
          <a:prstGeom prst="roundRect">
            <a:avLst>
              <a:gd name="adj" fmla="val 7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106750" y="2513162"/>
            <a:ext cx="49305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08700" y="1292756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106750" y="3654702"/>
            <a:ext cx="4930500" cy="3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name="adj" fmla="val 7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427375" y="3184761"/>
            <a:ext cx="30105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706150" y="3184761"/>
            <a:ext cx="30105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427363" y="2739836"/>
            <a:ext cx="30105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706138" y="2739836"/>
            <a:ext cx="30105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name="adj" fmla="val 7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2" hasCustomPrompt="1"/>
          </p:nvPr>
        </p:nvSpPr>
        <p:spPr>
          <a:xfrm>
            <a:off x="1149150" y="1835163"/>
            <a:ext cx="6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136897" y="1615100"/>
            <a:ext cx="2238600" cy="5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3"/>
          </p:nvPr>
        </p:nvSpPr>
        <p:spPr>
          <a:xfrm>
            <a:off x="2136897" y="2129939"/>
            <a:ext cx="2238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4" hasCustomPrompt="1"/>
          </p:nvPr>
        </p:nvSpPr>
        <p:spPr>
          <a:xfrm>
            <a:off x="1149150" y="3233350"/>
            <a:ext cx="6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5"/>
          </p:nvPr>
        </p:nvSpPr>
        <p:spPr>
          <a:xfrm>
            <a:off x="2136897" y="3009405"/>
            <a:ext cx="2238600" cy="5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6"/>
          </p:nvPr>
        </p:nvSpPr>
        <p:spPr>
          <a:xfrm>
            <a:off x="2136897" y="3531994"/>
            <a:ext cx="2238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7" hasCustomPrompt="1"/>
          </p:nvPr>
        </p:nvSpPr>
        <p:spPr>
          <a:xfrm>
            <a:off x="4859850" y="1835163"/>
            <a:ext cx="6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8"/>
          </p:nvPr>
        </p:nvSpPr>
        <p:spPr>
          <a:xfrm>
            <a:off x="5847600" y="1613063"/>
            <a:ext cx="2238600" cy="5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9"/>
          </p:nvPr>
        </p:nvSpPr>
        <p:spPr>
          <a:xfrm>
            <a:off x="5847597" y="2135651"/>
            <a:ext cx="2238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3" hasCustomPrompt="1"/>
          </p:nvPr>
        </p:nvSpPr>
        <p:spPr>
          <a:xfrm>
            <a:off x="4859850" y="3233350"/>
            <a:ext cx="6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4"/>
          </p:nvPr>
        </p:nvSpPr>
        <p:spPr>
          <a:xfrm>
            <a:off x="5847600" y="3009405"/>
            <a:ext cx="2238600" cy="5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5"/>
          </p:nvPr>
        </p:nvSpPr>
        <p:spPr>
          <a:xfrm>
            <a:off x="5847597" y="3531994"/>
            <a:ext cx="2238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4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713050" y="734775"/>
            <a:ext cx="7717800" cy="3674100"/>
          </a:xfrm>
          <a:prstGeom prst="roundRect">
            <a:avLst>
              <a:gd name="adj" fmla="val 7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042363" y="1858488"/>
            <a:ext cx="4856100" cy="8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2" hasCustomPrompt="1"/>
          </p:nvPr>
        </p:nvSpPr>
        <p:spPr>
          <a:xfrm>
            <a:off x="1277940" y="210329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3042364" y="2861704"/>
            <a:ext cx="4743000" cy="3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ubTitle" idx="1"/>
          </p:nvPr>
        </p:nvSpPr>
        <p:spPr>
          <a:xfrm>
            <a:off x="2026425" y="1817115"/>
            <a:ext cx="28926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subTitle" idx="2"/>
          </p:nvPr>
        </p:nvSpPr>
        <p:spPr>
          <a:xfrm>
            <a:off x="2026425" y="1386438"/>
            <a:ext cx="2892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ubTitle" idx="3"/>
          </p:nvPr>
        </p:nvSpPr>
        <p:spPr>
          <a:xfrm>
            <a:off x="2026425" y="2858439"/>
            <a:ext cx="28926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subTitle" idx="4"/>
          </p:nvPr>
        </p:nvSpPr>
        <p:spPr>
          <a:xfrm>
            <a:off x="2026425" y="2427761"/>
            <a:ext cx="2892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ubTitle" idx="5"/>
          </p:nvPr>
        </p:nvSpPr>
        <p:spPr>
          <a:xfrm>
            <a:off x="2026425" y="3899763"/>
            <a:ext cx="28926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6"/>
          </p:nvPr>
        </p:nvSpPr>
        <p:spPr>
          <a:xfrm>
            <a:off x="2026425" y="3469085"/>
            <a:ext cx="2892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7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ubTitle" idx="1"/>
          </p:nvPr>
        </p:nvSpPr>
        <p:spPr>
          <a:xfrm>
            <a:off x="713111" y="3997050"/>
            <a:ext cx="2046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subTitle" idx="2"/>
          </p:nvPr>
        </p:nvSpPr>
        <p:spPr>
          <a:xfrm>
            <a:off x="713110" y="3576499"/>
            <a:ext cx="2046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3"/>
          </p:nvPr>
        </p:nvSpPr>
        <p:spPr>
          <a:xfrm>
            <a:off x="713101" y="2988699"/>
            <a:ext cx="2046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4"/>
          </p:nvPr>
        </p:nvSpPr>
        <p:spPr>
          <a:xfrm>
            <a:off x="713100" y="2568105"/>
            <a:ext cx="2046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5"/>
          </p:nvPr>
        </p:nvSpPr>
        <p:spPr>
          <a:xfrm>
            <a:off x="713101" y="1986926"/>
            <a:ext cx="2046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subTitle" idx="6"/>
          </p:nvPr>
        </p:nvSpPr>
        <p:spPr>
          <a:xfrm>
            <a:off x="713100" y="1566375"/>
            <a:ext cx="2046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subTitle" idx="7"/>
          </p:nvPr>
        </p:nvSpPr>
        <p:spPr>
          <a:xfrm>
            <a:off x="3165350" y="3997050"/>
            <a:ext cx="2046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8"/>
          </p:nvPr>
        </p:nvSpPr>
        <p:spPr>
          <a:xfrm>
            <a:off x="3165350" y="3576499"/>
            <a:ext cx="2046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subTitle" idx="9"/>
          </p:nvPr>
        </p:nvSpPr>
        <p:spPr>
          <a:xfrm>
            <a:off x="3165340" y="2988699"/>
            <a:ext cx="2046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13"/>
          </p:nvPr>
        </p:nvSpPr>
        <p:spPr>
          <a:xfrm>
            <a:off x="3165340" y="2568105"/>
            <a:ext cx="2046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14"/>
          </p:nvPr>
        </p:nvSpPr>
        <p:spPr>
          <a:xfrm>
            <a:off x="3165340" y="1986926"/>
            <a:ext cx="2046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5"/>
          </p:nvPr>
        </p:nvSpPr>
        <p:spPr>
          <a:xfrm>
            <a:off x="3165340" y="1566375"/>
            <a:ext cx="2046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9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521250" y="427200"/>
            <a:ext cx="8101500" cy="4289100"/>
          </a:xfrm>
          <a:prstGeom prst="roundRect">
            <a:avLst>
              <a:gd name="adj" fmla="val 1702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8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/>
          <p:nvPr/>
        </p:nvSpPr>
        <p:spPr>
          <a:xfrm>
            <a:off x="942750" y="734700"/>
            <a:ext cx="7258500" cy="3674100"/>
          </a:xfrm>
          <a:prstGeom prst="roundRect">
            <a:avLst>
              <a:gd name="adj" fmla="val 1933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239600"/>
            <a:ext cx="7717800" cy="3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9" r:id="rId4"/>
    <p:sldLayoutId id="2147483661" r:id="rId5"/>
    <p:sldLayoutId id="2147483670" r:id="rId6"/>
    <p:sldLayoutId id="2147483675" r:id="rId7"/>
    <p:sldLayoutId id="2147483679" r:id="rId8"/>
    <p:sldLayoutId id="2147483680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nzeljg.github.io/rin2/book2/2405/docs/tkinter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geeksforgeeks.org/python-tkinter-tutorial/" TargetMode="External"/><Relationship Id="rId4" Type="http://schemas.openxmlformats.org/officeDocument/2006/relationships/hyperlink" Target="https://www.tutorialspoint.com/python/python_gui_programming.htm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/>
          <p:nvPr/>
        </p:nvSpPr>
        <p:spPr>
          <a:xfrm>
            <a:off x="1890000" y="3350850"/>
            <a:ext cx="5364000" cy="450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ctrTitle"/>
          </p:nvPr>
        </p:nvSpPr>
        <p:spPr>
          <a:xfrm>
            <a:off x="978600" y="1307950"/>
            <a:ext cx="7186800" cy="20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 dirty="0"/>
              <a:t>Video Streaming</a:t>
            </a:r>
            <a:r>
              <a:rPr lang="en" sz="5300" dirty="0"/>
              <a:t> </a:t>
            </a:r>
            <a:endParaRPr sz="5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0" dirty="0"/>
              <a:t>Application using RTSP/RTP</a:t>
            </a:r>
            <a:endParaRPr sz="5000" b="0" dirty="0"/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1"/>
          </p:nvPr>
        </p:nvSpPr>
        <p:spPr>
          <a:xfrm>
            <a:off x="2136000" y="3360000"/>
            <a:ext cx="48720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centralized client-server model</a:t>
            </a:r>
            <a:endParaRPr dirty="0"/>
          </a:p>
        </p:txBody>
      </p:sp>
      <p:grpSp>
        <p:nvGrpSpPr>
          <p:cNvPr id="217" name="Google Shape;217;p37"/>
          <p:cNvGrpSpPr/>
          <p:nvPr/>
        </p:nvGrpSpPr>
        <p:grpSpPr>
          <a:xfrm>
            <a:off x="7200732" y="3208643"/>
            <a:ext cx="1737951" cy="1390049"/>
            <a:chOff x="7200732" y="3208643"/>
            <a:chExt cx="1737951" cy="1390049"/>
          </a:xfrm>
        </p:grpSpPr>
        <p:sp>
          <p:nvSpPr>
            <p:cNvPr id="218" name="Google Shape;218;p37"/>
            <p:cNvSpPr/>
            <p:nvPr/>
          </p:nvSpPr>
          <p:spPr>
            <a:xfrm>
              <a:off x="7200732" y="3208643"/>
              <a:ext cx="1737951" cy="1390049"/>
            </a:xfrm>
            <a:custGeom>
              <a:avLst/>
              <a:gdLst/>
              <a:ahLst/>
              <a:cxnLst/>
              <a:rect l="l" t="t" r="r" b="b"/>
              <a:pathLst>
                <a:path w="83425" h="66725" extrusionOk="0">
                  <a:moveTo>
                    <a:pt x="54887" y="0"/>
                  </a:moveTo>
                  <a:lnTo>
                    <a:pt x="48207" y="297"/>
                  </a:lnTo>
                  <a:cubicBezTo>
                    <a:pt x="45684" y="446"/>
                    <a:pt x="43717" y="2598"/>
                    <a:pt x="43828" y="5121"/>
                  </a:cubicBezTo>
                  <a:lnTo>
                    <a:pt x="43902" y="6346"/>
                  </a:lnTo>
                  <a:lnTo>
                    <a:pt x="30802" y="6754"/>
                  </a:lnTo>
                  <a:cubicBezTo>
                    <a:pt x="27759" y="6866"/>
                    <a:pt x="25310" y="9315"/>
                    <a:pt x="25236" y="12358"/>
                  </a:cubicBezTo>
                  <a:lnTo>
                    <a:pt x="24419" y="44533"/>
                  </a:lnTo>
                  <a:cubicBezTo>
                    <a:pt x="23195" y="45163"/>
                    <a:pt x="20560" y="46537"/>
                    <a:pt x="17480" y="48132"/>
                  </a:cubicBezTo>
                  <a:cubicBezTo>
                    <a:pt x="8351" y="52994"/>
                    <a:pt x="2932" y="56111"/>
                    <a:pt x="1300" y="57447"/>
                  </a:cubicBezTo>
                  <a:cubicBezTo>
                    <a:pt x="928" y="57781"/>
                    <a:pt x="669" y="58041"/>
                    <a:pt x="520" y="58338"/>
                  </a:cubicBezTo>
                  <a:lnTo>
                    <a:pt x="520" y="58412"/>
                  </a:lnTo>
                  <a:cubicBezTo>
                    <a:pt x="1" y="59414"/>
                    <a:pt x="38" y="60601"/>
                    <a:pt x="594" y="61566"/>
                  </a:cubicBezTo>
                  <a:cubicBezTo>
                    <a:pt x="1151" y="62568"/>
                    <a:pt x="2190" y="63236"/>
                    <a:pt x="3341" y="63348"/>
                  </a:cubicBezTo>
                  <a:cubicBezTo>
                    <a:pt x="10614" y="63978"/>
                    <a:pt x="35664" y="66131"/>
                    <a:pt x="51065" y="66613"/>
                  </a:cubicBezTo>
                  <a:cubicBezTo>
                    <a:pt x="53143" y="66687"/>
                    <a:pt x="54998" y="66725"/>
                    <a:pt x="56557" y="66725"/>
                  </a:cubicBezTo>
                  <a:cubicBezTo>
                    <a:pt x="61493" y="66725"/>
                    <a:pt x="62940" y="66391"/>
                    <a:pt x="63608" y="66094"/>
                  </a:cubicBezTo>
                  <a:cubicBezTo>
                    <a:pt x="65129" y="65500"/>
                    <a:pt x="67245" y="63904"/>
                    <a:pt x="70065" y="61306"/>
                  </a:cubicBezTo>
                  <a:cubicBezTo>
                    <a:pt x="75335" y="56482"/>
                    <a:pt x="81087" y="49877"/>
                    <a:pt x="82200" y="48615"/>
                  </a:cubicBezTo>
                  <a:cubicBezTo>
                    <a:pt x="83351" y="47279"/>
                    <a:pt x="83425" y="45386"/>
                    <a:pt x="82386" y="43976"/>
                  </a:cubicBezTo>
                  <a:lnTo>
                    <a:pt x="82720" y="11096"/>
                  </a:lnTo>
                  <a:cubicBezTo>
                    <a:pt x="82720" y="9538"/>
                    <a:pt x="82126" y="8090"/>
                    <a:pt x="81050" y="6977"/>
                  </a:cubicBezTo>
                  <a:cubicBezTo>
                    <a:pt x="79936" y="5901"/>
                    <a:pt x="78489" y="5270"/>
                    <a:pt x="76968" y="5270"/>
                  </a:cubicBezTo>
                  <a:lnTo>
                    <a:pt x="76782" y="5270"/>
                  </a:lnTo>
                  <a:lnTo>
                    <a:pt x="59748" y="5827"/>
                  </a:lnTo>
                  <a:lnTo>
                    <a:pt x="59711" y="4379"/>
                  </a:lnTo>
                  <a:cubicBezTo>
                    <a:pt x="59600" y="1930"/>
                    <a:pt x="57559" y="0"/>
                    <a:pt x="55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7"/>
            <p:cNvSpPr/>
            <p:nvPr/>
          </p:nvSpPr>
          <p:spPr>
            <a:xfrm>
              <a:off x="7738044" y="3347762"/>
              <a:ext cx="1157329" cy="806405"/>
            </a:xfrm>
            <a:custGeom>
              <a:avLst/>
              <a:gdLst/>
              <a:ahLst/>
              <a:cxnLst/>
              <a:rect l="l" t="t" r="r" b="b"/>
              <a:pathLst>
                <a:path w="55554" h="38709" extrusionOk="0">
                  <a:moveTo>
                    <a:pt x="51161" y="0"/>
                  </a:moveTo>
                  <a:cubicBezTo>
                    <a:pt x="51116" y="0"/>
                    <a:pt x="51072" y="1"/>
                    <a:pt x="51027" y="2"/>
                  </a:cubicBezTo>
                  <a:lnTo>
                    <a:pt x="14325" y="1153"/>
                  </a:lnTo>
                  <a:lnTo>
                    <a:pt x="5047" y="1449"/>
                  </a:lnTo>
                  <a:cubicBezTo>
                    <a:pt x="2747" y="1524"/>
                    <a:pt x="891" y="3416"/>
                    <a:pt x="854" y="5717"/>
                  </a:cubicBezTo>
                  <a:lnTo>
                    <a:pt x="409" y="22343"/>
                  </a:lnTo>
                  <a:lnTo>
                    <a:pt x="0" y="38708"/>
                  </a:lnTo>
                  <a:lnTo>
                    <a:pt x="2413" y="38671"/>
                  </a:lnTo>
                  <a:lnTo>
                    <a:pt x="2784" y="21489"/>
                  </a:lnTo>
                  <a:lnTo>
                    <a:pt x="3118" y="8241"/>
                  </a:lnTo>
                  <a:cubicBezTo>
                    <a:pt x="3155" y="5903"/>
                    <a:pt x="4862" y="4047"/>
                    <a:pt x="6977" y="3973"/>
                  </a:cubicBezTo>
                  <a:lnTo>
                    <a:pt x="14436" y="3713"/>
                  </a:lnTo>
                  <a:lnTo>
                    <a:pt x="49060" y="2488"/>
                  </a:lnTo>
                  <a:cubicBezTo>
                    <a:pt x="49102" y="2487"/>
                    <a:pt x="49143" y="2486"/>
                    <a:pt x="49184" y="2486"/>
                  </a:cubicBezTo>
                  <a:cubicBezTo>
                    <a:pt x="51391" y="2486"/>
                    <a:pt x="53179" y="4427"/>
                    <a:pt x="53142" y="6867"/>
                  </a:cubicBezTo>
                  <a:lnTo>
                    <a:pt x="52883" y="37855"/>
                  </a:lnTo>
                  <a:lnTo>
                    <a:pt x="52883" y="37855"/>
                  </a:lnTo>
                  <a:lnTo>
                    <a:pt x="55221" y="37818"/>
                  </a:lnTo>
                  <a:lnTo>
                    <a:pt x="55518" y="4381"/>
                  </a:lnTo>
                  <a:cubicBezTo>
                    <a:pt x="55554" y="1976"/>
                    <a:pt x="53586" y="0"/>
                    <a:pt x="51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7"/>
            <p:cNvSpPr/>
            <p:nvPr/>
          </p:nvSpPr>
          <p:spPr>
            <a:xfrm>
              <a:off x="7788292" y="3399552"/>
              <a:ext cx="1057604" cy="753845"/>
            </a:xfrm>
            <a:custGeom>
              <a:avLst/>
              <a:gdLst/>
              <a:ahLst/>
              <a:cxnLst/>
              <a:rect l="l" t="t" r="r" b="b"/>
              <a:pathLst>
                <a:path w="50767" h="36186" extrusionOk="0">
                  <a:moveTo>
                    <a:pt x="46772" y="0"/>
                  </a:moveTo>
                  <a:cubicBezTo>
                    <a:pt x="46731" y="0"/>
                    <a:pt x="46690" y="1"/>
                    <a:pt x="46648" y="2"/>
                  </a:cubicBezTo>
                  <a:lnTo>
                    <a:pt x="29466" y="596"/>
                  </a:lnTo>
                  <a:lnTo>
                    <a:pt x="13806" y="1153"/>
                  </a:lnTo>
                  <a:lnTo>
                    <a:pt x="4565" y="1487"/>
                  </a:lnTo>
                  <a:cubicBezTo>
                    <a:pt x="3303" y="1524"/>
                    <a:pt x="2190" y="2229"/>
                    <a:pt x="1485" y="3268"/>
                  </a:cubicBezTo>
                  <a:cubicBezTo>
                    <a:pt x="1003" y="3973"/>
                    <a:pt x="706" y="4827"/>
                    <a:pt x="706" y="5755"/>
                  </a:cubicBezTo>
                  <a:lnTo>
                    <a:pt x="446" y="16517"/>
                  </a:lnTo>
                  <a:lnTo>
                    <a:pt x="260" y="25237"/>
                  </a:lnTo>
                  <a:lnTo>
                    <a:pt x="1" y="36185"/>
                  </a:lnTo>
                  <a:lnTo>
                    <a:pt x="21450" y="35851"/>
                  </a:lnTo>
                  <a:lnTo>
                    <a:pt x="41935" y="35517"/>
                  </a:lnTo>
                  <a:lnTo>
                    <a:pt x="50471" y="35369"/>
                  </a:lnTo>
                  <a:lnTo>
                    <a:pt x="50508" y="30767"/>
                  </a:lnTo>
                  <a:lnTo>
                    <a:pt x="50582" y="21786"/>
                  </a:lnTo>
                  <a:lnTo>
                    <a:pt x="50693" y="10059"/>
                  </a:lnTo>
                  <a:lnTo>
                    <a:pt x="50730" y="4381"/>
                  </a:lnTo>
                  <a:cubicBezTo>
                    <a:pt x="50767" y="1941"/>
                    <a:pt x="48979" y="0"/>
                    <a:pt x="467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7"/>
            <p:cNvSpPr/>
            <p:nvPr/>
          </p:nvSpPr>
          <p:spPr>
            <a:xfrm>
              <a:off x="8112988" y="3625334"/>
              <a:ext cx="336320" cy="316217"/>
            </a:xfrm>
            <a:custGeom>
              <a:avLst/>
              <a:gdLst/>
              <a:ahLst/>
              <a:cxnLst/>
              <a:rect l="l" t="t" r="r" b="b"/>
              <a:pathLst>
                <a:path w="16144" h="15179" extrusionOk="0">
                  <a:moveTo>
                    <a:pt x="632" y="1"/>
                  </a:moveTo>
                  <a:lnTo>
                    <a:pt x="1" y="15179"/>
                  </a:lnTo>
                  <a:lnTo>
                    <a:pt x="1" y="15179"/>
                  </a:lnTo>
                  <a:lnTo>
                    <a:pt x="16144" y="7015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7"/>
            <p:cNvSpPr/>
            <p:nvPr/>
          </p:nvSpPr>
          <p:spPr>
            <a:xfrm>
              <a:off x="8617842" y="4137126"/>
              <a:ext cx="289926" cy="327049"/>
            </a:xfrm>
            <a:custGeom>
              <a:avLst/>
              <a:gdLst/>
              <a:ahLst/>
              <a:cxnLst/>
              <a:rect l="l" t="t" r="r" b="b"/>
              <a:pathLst>
                <a:path w="13917" h="15699" extrusionOk="0">
                  <a:moveTo>
                    <a:pt x="13063" y="1"/>
                  </a:moveTo>
                  <a:cubicBezTo>
                    <a:pt x="10614" y="2932"/>
                    <a:pt x="4713" y="9315"/>
                    <a:pt x="0" y="13435"/>
                  </a:cubicBezTo>
                  <a:cubicBezTo>
                    <a:pt x="371" y="14177"/>
                    <a:pt x="742" y="14956"/>
                    <a:pt x="1113" y="15698"/>
                  </a:cubicBezTo>
                  <a:cubicBezTo>
                    <a:pt x="5641" y="11505"/>
                    <a:pt x="10873" y="5716"/>
                    <a:pt x="13137" y="3155"/>
                  </a:cubicBezTo>
                  <a:cubicBezTo>
                    <a:pt x="13916" y="2227"/>
                    <a:pt x="13879" y="891"/>
                    <a:pt x="13100" y="38"/>
                  </a:cubicBezTo>
                  <a:lnTo>
                    <a:pt x="130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7"/>
            <p:cNvSpPr/>
            <p:nvPr/>
          </p:nvSpPr>
          <p:spPr>
            <a:xfrm>
              <a:off x="7223919" y="4416990"/>
              <a:ext cx="1417131" cy="152702"/>
            </a:xfrm>
            <a:custGeom>
              <a:avLst/>
              <a:gdLst/>
              <a:ahLst/>
              <a:cxnLst/>
              <a:rect l="l" t="t" r="r" b="b"/>
              <a:pathLst>
                <a:path w="68025" h="7330" extrusionOk="0">
                  <a:moveTo>
                    <a:pt x="66911" y="1"/>
                  </a:moveTo>
                  <a:cubicBezTo>
                    <a:pt x="64981" y="1708"/>
                    <a:pt x="63200" y="3007"/>
                    <a:pt x="61975" y="3489"/>
                  </a:cubicBezTo>
                  <a:cubicBezTo>
                    <a:pt x="61092" y="3857"/>
                    <a:pt x="58653" y="4014"/>
                    <a:pt x="55226" y="4014"/>
                  </a:cubicBezTo>
                  <a:cubicBezTo>
                    <a:pt x="53467" y="4014"/>
                    <a:pt x="51449" y="3973"/>
                    <a:pt x="49246" y="3897"/>
                  </a:cubicBezTo>
                  <a:cubicBezTo>
                    <a:pt x="32361" y="3303"/>
                    <a:pt x="4751" y="854"/>
                    <a:pt x="1077" y="520"/>
                  </a:cubicBezTo>
                  <a:cubicBezTo>
                    <a:pt x="855" y="706"/>
                    <a:pt x="706" y="854"/>
                    <a:pt x="669" y="966"/>
                  </a:cubicBezTo>
                  <a:cubicBezTo>
                    <a:pt x="669" y="966"/>
                    <a:pt x="669" y="1003"/>
                    <a:pt x="632" y="1003"/>
                  </a:cubicBezTo>
                  <a:cubicBezTo>
                    <a:pt x="1" y="2301"/>
                    <a:pt x="892" y="3823"/>
                    <a:pt x="2339" y="3971"/>
                  </a:cubicBezTo>
                  <a:cubicBezTo>
                    <a:pt x="9093" y="4565"/>
                    <a:pt x="34477" y="6718"/>
                    <a:pt x="49989" y="7237"/>
                  </a:cubicBezTo>
                  <a:cubicBezTo>
                    <a:pt x="51951" y="7297"/>
                    <a:pt x="53753" y="7329"/>
                    <a:pt x="55339" y="7329"/>
                  </a:cubicBezTo>
                  <a:cubicBezTo>
                    <a:pt x="58702" y="7329"/>
                    <a:pt x="61093" y="7182"/>
                    <a:pt x="61975" y="6829"/>
                  </a:cubicBezTo>
                  <a:cubicBezTo>
                    <a:pt x="63460" y="6198"/>
                    <a:pt x="65649" y="4454"/>
                    <a:pt x="68024" y="2264"/>
                  </a:cubicBezTo>
                  <a:cubicBezTo>
                    <a:pt x="67653" y="1522"/>
                    <a:pt x="67282" y="743"/>
                    <a:pt x="66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7"/>
            <p:cNvSpPr/>
            <p:nvPr/>
          </p:nvSpPr>
          <p:spPr>
            <a:xfrm>
              <a:off x="7246356" y="4135585"/>
              <a:ext cx="1643622" cy="364985"/>
            </a:xfrm>
            <a:custGeom>
              <a:avLst/>
              <a:gdLst/>
              <a:ahLst/>
              <a:cxnLst/>
              <a:rect l="l" t="t" r="r" b="b"/>
              <a:pathLst>
                <a:path w="78897" h="17520" extrusionOk="0">
                  <a:moveTo>
                    <a:pt x="78823" y="1"/>
                  </a:moveTo>
                  <a:lnTo>
                    <a:pt x="58560" y="334"/>
                  </a:lnTo>
                  <a:lnTo>
                    <a:pt x="23602" y="891"/>
                  </a:lnTo>
                  <a:cubicBezTo>
                    <a:pt x="23602" y="891"/>
                    <a:pt x="20188" y="2635"/>
                    <a:pt x="15958" y="4862"/>
                  </a:cubicBezTo>
                  <a:cubicBezTo>
                    <a:pt x="9834" y="8128"/>
                    <a:pt x="1930" y="12432"/>
                    <a:pt x="0" y="14028"/>
                  </a:cubicBezTo>
                  <a:cubicBezTo>
                    <a:pt x="1559" y="14177"/>
                    <a:pt x="7496" y="14696"/>
                    <a:pt x="15104" y="15290"/>
                  </a:cubicBezTo>
                  <a:cubicBezTo>
                    <a:pt x="27678" y="16304"/>
                    <a:pt x="44821" y="17519"/>
                    <a:pt x="54280" y="17519"/>
                  </a:cubicBezTo>
                  <a:cubicBezTo>
                    <a:pt x="57635" y="17519"/>
                    <a:pt x="60024" y="17366"/>
                    <a:pt x="60898" y="16997"/>
                  </a:cubicBezTo>
                  <a:cubicBezTo>
                    <a:pt x="63051" y="16143"/>
                    <a:pt x="66762" y="12841"/>
                    <a:pt x="70324" y="9278"/>
                  </a:cubicBezTo>
                  <a:cubicBezTo>
                    <a:pt x="73813" y="5827"/>
                    <a:pt x="77190" y="2116"/>
                    <a:pt x="78897" y="75"/>
                  </a:cubicBezTo>
                  <a:cubicBezTo>
                    <a:pt x="78860" y="38"/>
                    <a:pt x="78823" y="1"/>
                    <a:pt x="78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7"/>
            <p:cNvSpPr/>
            <p:nvPr/>
          </p:nvSpPr>
          <p:spPr>
            <a:xfrm>
              <a:off x="8297001" y="3237954"/>
              <a:ext cx="126037" cy="274531"/>
            </a:xfrm>
            <a:custGeom>
              <a:avLst/>
              <a:gdLst/>
              <a:ahLst/>
              <a:cxnLst/>
              <a:rect l="l" t="t" r="r" b="b"/>
              <a:pathLst>
                <a:path w="6050" h="13178" extrusionOk="0">
                  <a:moveTo>
                    <a:pt x="101" y="110"/>
                  </a:moveTo>
                  <a:cubicBezTo>
                    <a:pt x="67" y="111"/>
                    <a:pt x="34" y="113"/>
                    <a:pt x="0" y="115"/>
                  </a:cubicBezTo>
                  <a:lnTo>
                    <a:pt x="101" y="110"/>
                  </a:lnTo>
                  <a:close/>
                  <a:moveTo>
                    <a:pt x="2479" y="0"/>
                  </a:moveTo>
                  <a:cubicBezTo>
                    <a:pt x="2433" y="0"/>
                    <a:pt x="2385" y="1"/>
                    <a:pt x="2338" y="3"/>
                  </a:cubicBezTo>
                  <a:lnTo>
                    <a:pt x="101" y="110"/>
                  </a:lnTo>
                  <a:lnTo>
                    <a:pt x="101" y="110"/>
                  </a:lnTo>
                  <a:cubicBezTo>
                    <a:pt x="133" y="109"/>
                    <a:pt x="166" y="108"/>
                    <a:pt x="198" y="108"/>
                  </a:cubicBezTo>
                  <a:cubicBezTo>
                    <a:pt x="1858" y="108"/>
                    <a:pt x="3269" y="1444"/>
                    <a:pt x="3340" y="3158"/>
                  </a:cubicBezTo>
                  <a:lnTo>
                    <a:pt x="3637" y="9838"/>
                  </a:lnTo>
                  <a:cubicBezTo>
                    <a:pt x="3711" y="11571"/>
                    <a:pt x="2355" y="13085"/>
                    <a:pt x="626" y="13176"/>
                  </a:cubicBezTo>
                  <a:lnTo>
                    <a:pt x="626" y="13176"/>
                  </a:lnTo>
                  <a:lnTo>
                    <a:pt x="2932" y="13066"/>
                  </a:lnTo>
                  <a:cubicBezTo>
                    <a:pt x="4713" y="12992"/>
                    <a:pt x="6049" y="11508"/>
                    <a:pt x="5975" y="9726"/>
                  </a:cubicBezTo>
                  <a:lnTo>
                    <a:pt x="5678" y="3046"/>
                  </a:lnTo>
                  <a:cubicBezTo>
                    <a:pt x="5606" y="1312"/>
                    <a:pt x="4197" y="0"/>
                    <a:pt x="2479" y="0"/>
                  </a:cubicBezTo>
                  <a:close/>
                  <a:moveTo>
                    <a:pt x="626" y="13176"/>
                  </a:moveTo>
                  <a:lnTo>
                    <a:pt x="594" y="13178"/>
                  </a:lnTo>
                  <a:cubicBezTo>
                    <a:pt x="605" y="13177"/>
                    <a:pt x="615" y="13177"/>
                    <a:pt x="626" y="13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7"/>
            <p:cNvSpPr/>
            <p:nvPr/>
          </p:nvSpPr>
          <p:spPr>
            <a:xfrm>
              <a:off x="8141611" y="3240246"/>
              <a:ext cx="232720" cy="276176"/>
            </a:xfrm>
            <a:custGeom>
              <a:avLst/>
              <a:gdLst/>
              <a:ahLst/>
              <a:cxnLst/>
              <a:rect l="l" t="t" r="r" b="b"/>
              <a:pathLst>
                <a:path w="11171" h="13257" extrusionOk="0">
                  <a:moveTo>
                    <a:pt x="7619" y="1"/>
                  </a:moveTo>
                  <a:cubicBezTo>
                    <a:pt x="7566" y="1"/>
                    <a:pt x="7513" y="2"/>
                    <a:pt x="7459" y="5"/>
                  </a:cubicBezTo>
                  <a:lnTo>
                    <a:pt x="3117" y="190"/>
                  </a:lnTo>
                  <a:cubicBezTo>
                    <a:pt x="1373" y="265"/>
                    <a:pt x="0" y="1749"/>
                    <a:pt x="74" y="3530"/>
                  </a:cubicBezTo>
                  <a:lnTo>
                    <a:pt x="297" y="8800"/>
                  </a:lnTo>
                  <a:lnTo>
                    <a:pt x="371" y="10210"/>
                  </a:lnTo>
                  <a:cubicBezTo>
                    <a:pt x="443" y="11944"/>
                    <a:pt x="1887" y="13256"/>
                    <a:pt x="3573" y="13256"/>
                  </a:cubicBezTo>
                  <a:cubicBezTo>
                    <a:pt x="3619" y="13256"/>
                    <a:pt x="3665" y="13255"/>
                    <a:pt x="3711" y="13253"/>
                  </a:cubicBezTo>
                  <a:lnTo>
                    <a:pt x="8053" y="13068"/>
                  </a:lnTo>
                  <a:cubicBezTo>
                    <a:pt x="9797" y="12993"/>
                    <a:pt x="11170" y="11472"/>
                    <a:pt x="11096" y="9728"/>
                  </a:cubicBezTo>
                  <a:lnTo>
                    <a:pt x="10799" y="3048"/>
                  </a:lnTo>
                  <a:cubicBezTo>
                    <a:pt x="10725" y="2046"/>
                    <a:pt x="10242" y="1155"/>
                    <a:pt x="9463" y="599"/>
                  </a:cubicBezTo>
                  <a:cubicBezTo>
                    <a:pt x="8947" y="220"/>
                    <a:pt x="8302" y="1"/>
                    <a:pt x="7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7"/>
            <p:cNvSpPr/>
            <p:nvPr/>
          </p:nvSpPr>
          <p:spPr>
            <a:xfrm>
              <a:off x="8174069" y="3296764"/>
              <a:ext cx="150786" cy="150015"/>
            </a:xfrm>
            <a:custGeom>
              <a:avLst/>
              <a:gdLst/>
              <a:ahLst/>
              <a:cxnLst/>
              <a:rect l="l" t="t" r="r" b="b"/>
              <a:pathLst>
                <a:path w="7238" h="7201" extrusionOk="0">
                  <a:moveTo>
                    <a:pt x="3675" y="1"/>
                  </a:moveTo>
                  <a:cubicBezTo>
                    <a:pt x="1671" y="1"/>
                    <a:pt x="38" y="1597"/>
                    <a:pt x="38" y="3563"/>
                  </a:cubicBezTo>
                  <a:cubicBezTo>
                    <a:pt x="1" y="5567"/>
                    <a:pt x="1634" y="7200"/>
                    <a:pt x="3600" y="7200"/>
                  </a:cubicBezTo>
                  <a:cubicBezTo>
                    <a:pt x="3623" y="7201"/>
                    <a:pt x="3645" y="7201"/>
                    <a:pt x="3667" y="7201"/>
                  </a:cubicBezTo>
                  <a:cubicBezTo>
                    <a:pt x="5641" y="7201"/>
                    <a:pt x="7237" y="5583"/>
                    <a:pt x="7237" y="3638"/>
                  </a:cubicBezTo>
                  <a:cubicBezTo>
                    <a:pt x="7237" y="1634"/>
                    <a:pt x="5641" y="1"/>
                    <a:pt x="3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7"/>
            <p:cNvSpPr/>
            <p:nvPr/>
          </p:nvSpPr>
          <p:spPr>
            <a:xfrm>
              <a:off x="8205776" y="3336971"/>
              <a:ext cx="68810" cy="68081"/>
            </a:xfrm>
            <a:custGeom>
              <a:avLst/>
              <a:gdLst/>
              <a:ahLst/>
              <a:cxnLst/>
              <a:rect l="l" t="t" r="r" b="b"/>
              <a:pathLst>
                <a:path w="3303" h="3268" extrusionOk="0">
                  <a:moveTo>
                    <a:pt x="1670" y="1"/>
                  </a:moveTo>
                  <a:cubicBezTo>
                    <a:pt x="780" y="1"/>
                    <a:pt x="37" y="743"/>
                    <a:pt x="37" y="1633"/>
                  </a:cubicBezTo>
                  <a:cubicBezTo>
                    <a:pt x="0" y="2524"/>
                    <a:pt x="742" y="3266"/>
                    <a:pt x="1633" y="3266"/>
                  </a:cubicBezTo>
                  <a:cubicBezTo>
                    <a:pt x="1655" y="3267"/>
                    <a:pt x="1678" y="3268"/>
                    <a:pt x="1700" y="3268"/>
                  </a:cubicBezTo>
                  <a:cubicBezTo>
                    <a:pt x="2596" y="3268"/>
                    <a:pt x="3303" y="2540"/>
                    <a:pt x="3303" y="1671"/>
                  </a:cubicBezTo>
                  <a:cubicBezTo>
                    <a:pt x="3303" y="743"/>
                    <a:pt x="2561" y="1"/>
                    <a:pt x="1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7"/>
            <p:cNvSpPr/>
            <p:nvPr/>
          </p:nvSpPr>
          <p:spPr>
            <a:xfrm>
              <a:off x="7653006" y="4249997"/>
              <a:ext cx="1012772" cy="36499"/>
            </a:xfrm>
            <a:custGeom>
              <a:avLst/>
              <a:gdLst/>
              <a:ahLst/>
              <a:cxnLst/>
              <a:rect l="l" t="t" r="r" b="b"/>
              <a:pathLst>
                <a:path w="48615" h="1752" extrusionOk="0">
                  <a:moveTo>
                    <a:pt x="408" y="1"/>
                  </a:moveTo>
                  <a:cubicBezTo>
                    <a:pt x="223" y="1"/>
                    <a:pt x="0" y="149"/>
                    <a:pt x="0" y="372"/>
                  </a:cubicBezTo>
                  <a:cubicBezTo>
                    <a:pt x="0" y="595"/>
                    <a:pt x="149" y="780"/>
                    <a:pt x="371" y="817"/>
                  </a:cubicBezTo>
                  <a:cubicBezTo>
                    <a:pt x="631" y="817"/>
                    <a:pt x="17294" y="1671"/>
                    <a:pt x="31359" y="1745"/>
                  </a:cubicBezTo>
                  <a:cubicBezTo>
                    <a:pt x="32155" y="1749"/>
                    <a:pt x="32944" y="1751"/>
                    <a:pt x="33721" y="1751"/>
                  </a:cubicBezTo>
                  <a:cubicBezTo>
                    <a:pt x="39858" y="1751"/>
                    <a:pt x="45279" y="1608"/>
                    <a:pt x="48244" y="1114"/>
                  </a:cubicBezTo>
                  <a:cubicBezTo>
                    <a:pt x="48466" y="1077"/>
                    <a:pt x="48615" y="891"/>
                    <a:pt x="48578" y="669"/>
                  </a:cubicBezTo>
                  <a:cubicBezTo>
                    <a:pt x="48544" y="469"/>
                    <a:pt x="48362" y="329"/>
                    <a:pt x="48164" y="329"/>
                  </a:cubicBezTo>
                  <a:cubicBezTo>
                    <a:pt x="48141" y="329"/>
                    <a:pt x="48118" y="331"/>
                    <a:pt x="48095" y="335"/>
                  </a:cubicBezTo>
                  <a:cubicBezTo>
                    <a:pt x="45176" y="807"/>
                    <a:pt x="39850" y="974"/>
                    <a:pt x="33784" y="974"/>
                  </a:cubicBezTo>
                  <a:cubicBezTo>
                    <a:pt x="19337" y="974"/>
                    <a:pt x="696" y="27"/>
                    <a:pt x="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7"/>
            <p:cNvSpPr/>
            <p:nvPr/>
          </p:nvSpPr>
          <p:spPr>
            <a:xfrm>
              <a:off x="7547094" y="4353493"/>
              <a:ext cx="892173" cy="38019"/>
            </a:xfrm>
            <a:custGeom>
              <a:avLst/>
              <a:gdLst/>
              <a:ahLst/>
              <a:cxnLst/>
              <a:rect l="l" t="t" r="r" b="b"/>
              <a:pathLst>
                <a:path w="42826" h="1825" extrusionOk="0">
                  <a:moveTo>
                    <a:pt x="360" y="1"/>
                  </a:moveTo>
                  <a:cubicBezTo>
                    <a:pt x="186" y="1"/>
                    <a:pt x="0" y="173"/>
                    <a:pt x="0" y="377"/>
                  </a:cubicBezTo>
                  <a:cubicBezTo>
                    <a:pt x="0" y="599"/>
                    <a:pt x="186" y="785"/>
                    <a:pt x="408" y="785"/>
                  </a:cubicBezTo>
                  <a:cubicBezTo>
                    <a:pt x="668" y="785"/>
                    <a:pt x="25384" y="1713"/>
                    <a:pt x="40191" y="1787"/>
                  </a:cubicBezTo>
                  <a:cubicBezTo>
                    <a:pt x="40970" y="1824"/>
                    <a:pt x="41712" y="1824"/>
                    <a:pt x="42417" y="1824"/>
                  </a:cubicBezTo>
                  <a:cubicBezTo>
                    <a:pt x="42640" y="1824"/>
                    <a:pt x="42826" y="1638"/>
                    <a:pt x="42826" y="1416"/>
                  </a:cubicBezTo>
                  <a:cubicBezTo>
                    <a:pt x="42826" y="1193"/>
                    <a:pt x="42640" y="1008"/>
                    <a:pt x="42417" y="1008"/>
                  </a:cubicBezTo>
                  <a:cubicBezTo>
                    <a:pt x="28056" y="1008"/>
                    <a:pt x="705" y="6"/>
                    <a:pt x="408" y="6"/>
                  </a:cubicBezTo>
                  <a:cubicBezTo>
                    <a:pt x="392" y="2"/>
                    <a:pt x="376" y="1"/>
                    <a:pt x="3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7"/>
            <p:cNvSpPr/>
            <p:nvPr/>
          </p:nvSpPr>
          <p:spPr>
            <a:xfrm>
              <a:off x="8218921" y="4205353"/>
              <a:ext cx="340945" cy="255719"/>
            </a:xfrm>
            <a:custGeom>
              <a:avLst/>
              <a:gdLst/>
              <a:ahLst/>
              <a:cxnLst/>
              <a:rect l="l" t="t" r="r" b="b"/>
              <a:pathLst>
                <a:path w="16366" h="12275" extrusionOk="0">
                  <a:moveTo>
                    <a:pt x="15891" y="1"/>
                  </a:moveTo>
                  <a:cubicBezTo>
                    <a:pt x="15813" y="1"/>
                    <a:pt x="15734" y="22"/>
                    <a:pt x="15661" y="66"/>
                  </a:cubicBezTo>
                  <a:lnTo>
                    <a:pt x="186" y="11570"/>
                  </a:lnTo>
                  <a:cubicBezTo>
                    <a:pt x="37" y="11681"/>
                    <a:pt x="0" y="11941"/>
                    <a:pt x="111" y="12127"/>
                  </a:cubicBezTo>
                  <a:cubicBezTo>
                    <a:pt x="186" y="12238"/>
                    <a:pt x="297" y="12275"/>
                    <a:pt x="445" y="12275"/>
                  </a:cubicBezTo>
                  <a:cubicBezTo>
                    <a:pt x="520" y="12275"/>
                    <a:pt x="594" y="12238"/>
                    <a:pt x="668" y="12201"/>
                  </a:cubicBezTo>
                  <a:lnTo>
                    <a:pt x="16143" y="734"/>
                  </a:lnTo>
                  <a:cubicBezTo>
                    <a:pt x="16329" y="585"/>
                    <a:pt x="16366" y="325"/>
                    <a:pt x="16217" y="140"/>
                  </a:cubicBezTo>
                  <a:cubicBezTo>
                    <a:pt x="16127" y="50"/>
                    <a:pt x="16010" y="1"/>
                    <a:pt x="15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7"/>
            <p:cNvSpPr/>
            <p:nvPr/>
          </p:nvSpPr>
          <p:spPr>
            <a:xfrm>
              <a:off x="8010179" y="4193145"/>
              <a:ext cx="323175" cy="277218"/>
            </a:xfrm>
            <a:custGeom>
              <a:avLst/>
              <a:gdLst/>
              <a:ahLst/>
              <a:cxnLst/>
              <a:rect l="l" t="t" r="r" b="b"/>
              <a:pathLst>
                <a:path w="15513" h="13307" extrusionOk="0">
                  <a:moveTo>
                    <a:pt x="15079" y="1"/>
                  </a:moveTo>
                  <a:cubicBezTo>
                    <a:pt x="14984" y="1"/>
                    <a:pt x="14889" y="30"/>
                    <a:pt x="14807" y="95"/>
                  </a:cubicBezTo>
                  <a:lnTo>
                    <a:pt x="186" y="12601"/>
                  </a:lnTo>
                  <a:cubicBezTo>
                    <a:pt x="37" y="12750"/>
                    <a:pt x="0" y="13009"/>
                    <a:pt x="149" y="13158"/>
                  </a:cubicBezTo>
                  <a:cubicBezTo>
                    <a:pt x="223" y="13269"/>
                    <a:pt x="334" y="13306"/>
                    <a:pt x="446" y="13306"/>
                  </a:cubicBezTo>
                  <a:cubicBezTo>
                    <a:pt x="520" y="13306"/>
                    <a:pt x="631" y="13269"/>
                    <a:pt x="705" y="13232"/>
                  </a:cubicBezTo>
                  <a:lnTo>
                    <a:pt x="15327" y="689"/>
                  </a:lnTo>
                  <a:cubicBezTo>
                    <a:pt x="15512" y="540"/>
                    <a:pt x="15512" y="318"/>
                    <a:pt x="15401" y="132"/>
                  </a:cubicBezTo>
                  <a:cubicBezTo>
                    <a:pt x="15318" y="49"/>
                    <a:pt x="15199" y="1"/>
                    <a:pt x="150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7"/>
            <p:cNvSpPr/>
            <p:nvPr/>
          </p:nvSpPr>
          <p:spPr>
            <a:xfrm>
              <a:off x="7761231" y="4189937"/>
              <a:ext cx="347153" cy="247178"/>
            </a:xfrm>
            <a:custGeom>
              <a:avLst/>
              <a:gdLst/>
              <a:ahLst/>
              <a:cxnLst/>
              <a:rect l="l" t="t" r="r" b="b"/>
              <a:pathLst>
                <a:path w="16664" h="11865" extrusionOk="0">
                  <a:moveTo>
                    <a:pt x="16214" y="1"/>
                  </a:moveTo>
                  <a:cubicBezTo>
                    <a:pt x="16140" y="1"/>
                    <a:pt x="16065" y="22"/>
                    <a:pt x="15995" y="63"/>
                  </a:cubicBezTo>
                  <a:lnTo>
                    <a:pt x="223" y="11122"/>
                  </a:lnTo>
                  <a:cubicBezTo>
                    <a:pt x="38" y="11271"/>
                    <a:pt x="1" y="11493"/>
                    <a:pt x="112" y="11679"/>
                  </a:cubicBezTo>
                  <a:cubicBezTo>
                    <a:pt x="186" y="11790"/>
                    <a:pt x="335" y="11865"/>
                    <a:pt x="446" y="11865"/>
                  </a:cubicBezTo>
                  <a:cubicBezTo>
                    <a:pt x="520" y="11865"/>
                    <a:pt x="594" y="11827"/>
                    <a:pt x="669" y="11790"/>
                  </a:cubicBezTo>
                  <a:lnTo>
                    <a:pt x="16441" y="731"/>
                  </a:lnTo>
                  <a:cubicBezTo>
                    <a:pt x="16626" y="583"/>
                    <a:pt x="16663" y="323"/>
                    <a:pt x="16552" y="175"/>
                  </a:cubicBezTo>
                  <a:cubicBezTo>
                    <a:pt x="16459" y="59"/>
                    <a:pt x="16337" y="1"/>
                    <a:pt x="16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7"/>
            <p:cNvSpPr/>
            <p:nvPr/>
          </p:nvSpPr>
          <p:spPr>
            <a:xfrm>
              <a:off x="7545531" y="4182375"/>
              <a:ext cx="347924" cy="247011"/>
            </a:xfrm>
            <a:custGeom>
              <a:avLst/>
              <a:gdLst/>
              <a:ahLst/>
              <a:cxnLst/>
              <a:rect l="l" t="t" r="r" b="b"/>
              <a:pathLst>
                <a:path w="16701" h="11857" extrusionOk="0">
                  <a:moveTo>
                    <a:pt x="16250" y="1"/>
                  </a:moveTo>
                  <a:cubicBezTo>
                    <a:pt x="16163" y="1"/>
                    <a:pt x="16073" y="30"/>
                    <a:pt x="15995" y="92"/>
                  </a:cubicBezTo>
                  <a:lnTo>
                    <a:pt x="224" y="11151"/>
                  </a:lnTo>
                  <a:cubicBezTo>
                    <a:pt x="38" y="11263"/>
                    <a:pt x="1" y="11522"/>
                    <a:pt x="149" y="11708"/>
                  </a:cubicBezTo>
                  <a:cubicBezTo>
                    <a:pt x="224" y="11819"/>
                    <a:pt x="335" y="11856"/>
                    <a:pt x="446" y="11856"/>
                  </a:cubicBezTo>
                  <a:cubicBezTo>
                    <a:pt x="558" y="11856"/>
                    <a:pt x="632" y="11856"/>
                    <a:pt x="706" y="11782"/>
                  </a:cubicBezTo>
                  <a:lnTo>
                    <a:pt x="16441" y="723"/>
                  </a:lnTo>
                  <a:cubicBezTo>
                    <a:pt x="16626" y="612"/>
                    <a:pt x="16701" y="352"/>
                    <a:pt x="16552" y="167"/>
                  </a:cubicBezTo>
                  <a:cubicBezTo>
                    <a:pt x="16487" y="59"/>
                    <a:pt x="16372" y="1"/>
                    <a:pt x="16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37"/>
          <p:cNvGrpSpPr/>
          <p:nvPr/>
        </p:nvGrpSpPr>
        <p:grpSpPr>
          <a:xfrm>
            <a:off x="277402" y="280275"/>
            <a:ext cx="1204641" cy="1554570"/>
            <a:chOff x="277402" y="280275"/>
            <a:chExt cx="1204641" cy="1554570"/>
          </a:xfrm>
        </p:grpSpPr>
        <p:sp>
          <p:nvSpPr>
            <p:cNvPr id="236" name="Google Shape;236;p37"/>
            <p:cNvSpPr/>
            <p:nvPr/>
          </p:nvSpPr>
          <p:spPr>
            <a:xfrm rot="1064567">
              <a:off x="466100" y="373801"/>
              <a:ext cx="827247" cy="1367518"/>
            </a:xfrm>
            <a:custGeom>
              <a:avLst/>
              <a:gdLst/>
              <a:ahLst/>
              <a:cxnLst/>
              <a:rect l="l" t="t" r="r" b="b"/>
              <a:pathLst>
                <a:path w="95764" h="158307" extrusionOk="0">
                  <a:moveTo>
                    <a:pt x="40216" y="114728"/>
                  </a:moveTo>
                  <a:lnTo>
                    <a:pt x="43040" y="121184"/>
                  </a:lnTo>
                  <a:lnTo>
                    <a:pt x="45596" y="120646"/>
                  </a:lnTo>
                  <a:cubicBezTo>
                    <a:pt x="48555" y="120108"/>
                    <a:pt x="51648" y="119436"/>
                    <a:pt x="54876" y="118494"/>
                  </a:cubicBezTo>
                  <a:lnTo>
                    <a:pt x="54876" y="123605"/>
                  </a:lnTo>
                  <a:cubicBezTo>
                    <a:pt x="52590" y="123605"/>
                    <a:pt x="50169" y="123471"/>
                    <a:pt x="47882" y="123471"/>
                  </a:cubicBezTo>
                  <a:cubicBezTo>
                    <a:pt x="45327" y="123471"/>
                    <a:pt x="42771" y="123605"/>
                    <a:pt x="40216" y="123740"/>
                  </a:cubicBezTo>
                  <a:lnTo>
                    <a:pt x="40216" y="114728"/>
                  </a:lnTo>
                  <a:close/>
                  <a:moveTo>
                    <a:pt x="29859" y="0"/>
                  </a:moveTo>
                  <a:cubicBezTo>
                    <a:pt x="26228" y="0"/>
                    <a:pt x="22597" y="807"/>
                    <a:pt x="19234" y="2287"/>
                  </a:cubicBezTo>
                  <a:cubicBezTo>
                    <a:pt x="17620" y="2959"/>
                    <a:pt x="15872" y="3901"/>
                    <a:pt x="14392" y="5111"/>
                  </a:cubicBezTo>
                  <a:cubicBezTo>
                    <a:pt x="4439" y="12374"/>
                    <a:pt x="942" y="25690"/>
                    <a:pt x="5784" y="36988"/>
                  </a:cubicBezTo>
                  <a:lnTo>
                    <a:pt x="20848" y="70882"/>
                  </a:lnTo>
                  <a:cubicBezTo>
                    <a:pt x="20176" y="72227"/>
                    <a:pt x="19907" y="73572"/>
                    <a:pt x="19907" y="75051"/>
                  </a:cubicBezTo>
                  <a:lnTo>
                    <a:pt x="19907" y="126564"/>
                  </a:lnTo>
                  <a:cubicBezTo>
                    <a:pt x="13854" y="128044"/>
                    <a:pt x="6995" y="130465"/>
                    <a:pt x="3094" y="134365"/>
                  </a:cubicBezTo>
                  <a:cubicBezTo>
                    <a:pt x="1077" y="136383"/>
                    <a:pt x="1" y="138535"/>
                    <a:pt x="1" y="140956"/>
                  </a:cubicBezTo>
                  <a:cubicBezTo>
                    <a:pt x="1" y="152388"/>
                    <a:pt x="24076" y="158306"/>
                    <a:pt x="47882" y="158306"/>
                  </a:cubicBezTo>
                  <a:cubicBezTo>
                    <a:pt x="71689" y="158306"/>
                    <a:pt x="95764" y="152388"/>
                    <a:pt x="95764" y="140956"/>
                  </a:cubicBezTo>
                  <a:cubicBezTo>
                    <a:pt x="95764" y="138535"/>
                    <a:pt x="94688" y="136383"/>
                    <a:pt x="92670" y="134365"/>
                  </a:cubicBezTo>
                  <a:cubicBezTo>
                    <a:pt x="88635" y="130330"/>
                    <a:pt x="81373" y="127775"/>
                    <a:pt x="75186" y="126295"/>
                  </a:cubicBezTo>
                  <a:lnTo>
                    <a:pt x="75186" y="110424"/>
                  </a:lnTo>
                  <a:cubicBezTo>
                    <a:pt x="80028" y="107734"/>
                    <a:pt x="84735" y="104775"/>
                    <a:pt x="89039" y="101413"/>
                  </a:cubicBezTo>
                  <a:lnTo>
                    <a:pt x="91191" y="99933"/>
                  </a:lnTo>
                  <a:lnTo>
                    <a:pt x="85139" y="86080"/>
                  </a:lnTo>
                  <a:cubicBezTo>
                    <a:pt x="86080" y="83390"/>
                    <a:pt x="86080" y="80027"/>
                    <a:pt x="84735" y="77068"/>
                  </a:cubicBezTo>
                  <a:cubicBezTo>
                    <a:pt x="83390" y="73975"/>
                    <a:pt x="80969" y="71689"/>
                    <a:pt x="78279" y="70613"/>
                  </a:cubicBezTo>
                  <a:lnTo>
                    <a:pt x="75186" y="63619"/>
                  </a:lnTo>
                  <a:cubicBezTo>
                    <a:pt x="76262" y="60929"/>
                    <a:pt x="76127" y="57566"/>
                    <a:pt x="74782" y="54607"/>
                  </a:cubicBezTo>
                  <a:cubicBezTo>
                    <a:pt x="73437" y="51514"/>
                    <a:pt x="71016" y="49227"/>
                    <a:pt x="68326" y="48151"/>
                  </a:cubicBezTo>
                  <a:lnTo>
                    <a:pt x="53935" y="15737"/>
                  </a:lnTo>
                  <a:cubicBezTo>
                    <a:pt x="49765" y="6187"/>
                    <a:pt x="40350" y="0"/>
                    <a:pt x="29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7"/>
            <p:cNvSpPr/>
            <p:nvPr/>
          </p:nvSpPr>
          <p:spPr>
            <a:xfrm rot="1064567">
              <a:off x="319714" y="1527022"/>
              <a:ext cx="769154" cy="158022"/>
            </a:xfrm>
            <a:custGeom>
              <a:avLst/>
              <a:gdLst/>
              <a:ahLst/>
              <a:cxnLst/>
              <a:rect l="l" t="t" r="r" b="b"/>
              <a:pathLst>
                <a:path w="89039" h="18293" extrusionOk="0">
                  <a:moveTo>
                    <a:pt x="2018" y="1"/>
                  </a:moveTo>
                  <a:cubicBezTo>
                    <a:pt x="673" y="1346"/>
                    <a:pt x="0" y="2825"/>
                    <a:pt x="0" y="4305"/>
                  </a:cubicBezTo>
                  <a:cubicBezTo>
                    <a:pt x="0" y="12106"/>
                    <a:pt x="19906" y="18293"/>
                    <a:pt x="44519" y="18293"/>
                  </a:cubicBezTo>
                  <a:cubicBezTo>
                    <a:pt x="69133" y="18293"/>
                    <a:pt x="89038" y="12106"/>
                    <a:pt x="89038" y="4305"/>
                  </a:cubicBezTo>
                  <a:cubicBezTo>
                    <a:pt x="89038" y="2825"/>
                    <a:pt x="88366" y="1346"/>
                    <a:pt x="87021" y="1"/>
                  </a:cubicBezTo>
                  <a:cubicBezTo>
                    <a:pt x="81238" y="5784"/>
                    <a:pt x="64425" y="9819"/>
                    <a:pt x="44519" y="9819"/>
                  </a:cubicBezTo>
                  <a:cubicBezTo>
                    <a:pt x="24613" y="9819"/>
                    <a:pt x="7801" y="5784"/>
                    <a:pt x="2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7"/>
            <p:cNvSpPr/>
            <p:nvPr/>
          </p:nvSpPr>
          <p:spPr>
            <a:xfrm rot="1064567">
              <a:off x="361216" y="1445955"/>
              <a:ext cx="734298" cy="169641"/>
            </a:xfrm>
            <a:custGeom>
              <a:avLst/>
              <a:gdLst/>
              <a:ahLst/>
              <a:cxnLst/>
              <a:rect l="l" t="t" r="r" b="b"/>
              <a:pathLst>
                <a:path w="85004" h="19638" extrusionOk="0">
                  <a:moveTo>
                    <a:pt x="42502" y="0"/>
                  </a:moveTo>
                  <a:cubicBezTo>
                    <a:pt x="22596" y="0"/>
                    <a:pt x="5784" y="4170"/>
                    <a:pt x="1" y="9819"/>
                  </a:cubicBezTo>
                  <a:cubicBezTo>
                    <a:pt x="5784" y="15602"/>
                    <a:pt x="22596" y="19637"/>
                    <a:pt x="42502" y="19637"/>
                  </a:cubicBezTo>
                  <a:cubicBezTo>
                    <a:pt x="62408" y="19637"/>
                    <a:pt x="79221" y="15602"/>
                    <a:pt x="85004" y="9819"/>
                  </a:cubicBezTo>
                  <a:cubicBezTo>
                    <a:pt x="79221" y="4170"/>
                    <a:pt x="62408" y="0"/>
                    <a:pt x="42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7"/>
            <p:cNvSpPr/>
            <p:nvPr/>
          </p:nvSpPr>
          <p:spPr>
            <a:xfrm rot="1064567">
              <a:off x="909271" y="956833"/>
              <a:ext cx="117361" cy="622759"/>
            </a:xfrm>
            <a:custGeom>
              <a:avLst/>
              <a:gdLst/>
              <a:ahLst/>
              <a:cxnLst/>
              <a:rect l="l" t="t" r="r" b="b"/>
              <a:pathLst>
                <a:path w="13586" h="72092" extrusionOk="0">
                  <a:moveTo>
                    <a:pt x="6726" y="0"/>
                  </a:moveTo>
                  <a:cubicBezTo>
                    <a:pt x="2960" y="0"/>
                    <a:pt x="1" y="3094"/>
                    <a:pt x="1" y="6860"/>
                  </a:cubicBezTo>
                  <a:lnTo>
                    <a:pt x="1" y="65367"/>
                  </a:lnTo>
                  <a:cubicBezTo>
                    <a:pt x="1" y="68998"/>
                    <a:pt x="2960" y="72092"/>
                    <a:pt x="6726" y="72092"/>
                  </a:cubicBezTo>
                  <a:cubicBezTo>
                    <a:pt x="10492" y="72092"/>
                    <a:pt x="13585" y="68998"/>
                    <a:pt x="13585" y="65367"/>
                  </a:cubicBezTo>
                  <a:lnTo>
                    <a:pt x="13585" y="6860"/>
                  </a:lnTo>
                  <a:cubicBezTo>
                    <a:pt x="13585" y="3094"/>
                    <a:pt x="10492" y="0"/>
                    <a:pt x="6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7"/>
            <p:cNvSpPr/>
            <p:nvPr/>
          </p:nvSpPr>
          <p:spPr>
            <a:xfrm rot="1064567">
              <a:off x="662671" y="691271"/>
              <a:ext cx="535623" cy="434580"/>
            </a:xfrm>
            <a:custGeom>
              <a:avLst/>
              <a:gdLst/>
              <a:ahLst/>
              <a:cxnLst/>
              <a:rect l="l" t="t" r="r" b="b"/>
              <a:pathLst>
                <a:path w="62005" h="50308" extrusionOk="0">
                  <a:moveTo>
                    <a:pt x="41964" y="0"/>
                  </a:moveTo>
                  <a:cubicBezTo>
                    <a:pt x="36450" y="4573"/>
                    <a:pt x="29859" y="8743"/>
                    <a:pt x="22193" y="12105"/>
                  </a:cubicBezTo>
                  <a:cubicBezTo>
                    <a:pt x="14661" y="15468"/>
                    <a:pt x="6994" y="17620"/>
                    <a:pt x="1" y="18561"/>
                  </a:cubicBezTo>
                  <a:lnTo>
                    <a:pt x="11567" y="44654"/>
                  </a:lnTo>
                  <a:cubicBezTo>
                    <a:pt x="12778" y="45461"/>
                    <a:pt x="14257" y="46133"/>
                    <a:pt x="15737" y="46671"/>
                  </a:cubicBezTo>
                  <a:cubicBezTo>
                    <a:pt x="22653" y="49192"/>
                    <a:pt x="29544" y="50307"/>
                    <a:pt x="36332" y="50307"/>
                  </a:cubicBezTo>
                  <a:cubicBezTo>
                    <a:pt x="45119" y="50307"/>
                    <a:pt x="53733" y="48438"/>
                    <a:pt x="62005" y="45326"/>
                  </a:cubicBezTo>
                  <a:lnTo>
                    <a:pt x="419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7"/>
            <p:cNvSpPr/>
            <p:nvPr/>
          </p:nvSpPr>
          <p:spPr>
            <a:xfrm rot="1064567">
              <a:off x="658785" y="1086963"/>
              <a:ext cx="503091" cy="318359"/>
            </a:xfrm>
            <a:custGeom>
              <a:avLst/>
              <a:gdLst/>
              <a:ahLst/>
              <a:cxnLst/>
              <a:rect l="l" t="t" r="r" b="b"/>
              <a:pathLst>
                <a:path w="58239" h="36854" extrusionOk="0">
                  <a:moveTo>
                    <a:pt x="0" y="1"/>
                  </a:moveTo>
                  <a:lnTo>
                    <a:pt x="16275" y="36854"/>
                  </a:lnTo>
                  <a:cubicBezTo>
                    <a:pt x="23672" y="35509"/>
                    <a:pt x="31070" y="33357"/>
                    <a:pt x="38333" y="30129"/>
                  </a:cubicBezTo>
                  <a:cubicBezTo>
                    <a:pt x="45596" y="26901"/>
                    <a:pt x="52186" y="23000"/>
                    <a:pt x="58238" y="18427"/>
                  </a:cubicBezTo>
                  <a:lnTo>
                    <a:pt x="50438" y="673"/>
                  </a:lnTo>
                  <a:cubicBezTo>
                    <a:pt x="42166" y="3785"/>
                    <a:pt x="33552" y="5654"/>
                    <a:pt x="24765" y="5654"/>
                  </a:cubicBezTo>
                  <a:cubicBezTo>
                    <a:pt x="17977" y="5654"/>
                    <a:pt x="11086" y="4539"/>
                    <a:pt x="4170" y="2018"/>
                  </a:cubicBezTo>
                  <a:cubicBezTo>
                    <a:pt x="2690" y="1480"/>
                    <a:pt x="1211" y="80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7"/>
            <p:cNvSpPr/>
            <p:nvPr/>
          </p:nvSpPr>
          <p:spPr>
            <a:xfrm rot="1064567">
              <a:off x="788630" y="395544"/>
              <a:ext cx="316036" cy="158592"/>
            </a:xfrm>
            <a:custGeom>
              <a:avLst/>
              <a:gdLst/>
              <a:ahLst/>
              <a:cxnLst/>
              <a:rect l="l" t="t" r="r" b="b"/>
              <a:pathLst>
                <a:path w="36585" h="18359" extrusionOk="0">
                  <a:moveTo>
                    <a:pt x="13515" y="1"/>
                  </a:moveTo>
                  <a:cubicBezTo>
                    <a:pt x="10399" y="1"/>
                    <a:pt x="7225" y="646"/>
                    <a:pt x="4170" y="2015"/>
                  </a:cubicBezTo>
                  <a:cubicBezTo>
                    <a:pt x="2691" y="2688"/>
                    <a:pt x="1211" y="3495"/>
                    <a:pt x="1" y="4436"/>
                  </a:cubicBezTo>
                  <a:cubicBezTo>
                    <a:pt x="6166" y="15411"/>
                    <a:pt x="19114" y="18359"/>
                    <a:pt x="32834" y="18359"/>
                  </a:cubicBezTo>
                  <a:cubicBezTo>
                    <a:pt x="34079" y="18359"/>
                    <a:pt x="35331" y="18335"/>
                    <a:pt x="36584" y="18290"/>
                  </a:cubicBezTo>
                  <a:lnTo>
                    <a:pt x="34567" y="13717"/>
                  </a:lnTo>
                  <a:cubicBezTo>
                    <a:pt x="30691" y="5170"/>
                    <a:pt x="22335" y="1"/>
                    <a:pt x="13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7"/>
            <p:cNvSpPr/>
            <p:nvPr/>
          </p:nvSpPr>
          <p:spPr>
            <a:xfrm rot="1064567">
              <a:off x="637634" y="418646"/>
              <a:ext cx="472883" cy="402013"/>
            </a:xfrm>
            <a:custGeom>
              <a:avLst/>
              <a:gdLst/>
              <a:ahLst/>
              <a:cxnLst/>
              <a:rect l="l" t="t" r="r" b="b"/>
              <a:pathLst>
                <a:path w="54742" h="46538" extrusionOk="0">
                  <a:moveTo>
                    <a:pt x="11971" y="0"/>
                  </a:moveTo>
                  <a:cubicBezTo>
                    <a:pt x="3363" y="6187"/>
                    <a:pt x="0" y="17754"/>
                    <a:pt x="4439" y="27842"/>
                  </a:cubicBezTo>
                  <a:lnTo>
                    <a:pt x="12778" y="46537"/>
                  </a:lnTo>
                  <a:cubicBezTo>
                    <a:pt x="19771" y="45596"/>
                    <a:pt x="27438" y="43444"/>
                    <a:pt x="34970" y="40081"/>
                  </a:cubicBezTo>
                  <a:cubicBezTo>
                    <a:pt x="42636" y="36719"/>
                    <a:pt x="49227" y="32549"/>
                    <a:pt x="54741" y="27976"/>
                  </a:cubicBezTo>
                  <a:lnTo>
                    <a:pt x="48554" y="13854"/>
                  </a:lnTo>
                  <a:cubicBezTo>
                    <a:pt x="47301" y="13899"/>
                    <a:pt x="46049" y="13923"/>
                    <a:pt x="44804" y="13923"/>
                  </a:cubicBezTo>
                  <a:cubicBezTo>
                    <a:pt x="31084" y="13923"/>
                    <a:pt x="18136" y="10975"/>
                    <a:pt x="11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7"/>
            <p:cNvSpPr/>
            <p:nvPr/>
          </p:nvSpPr>
          <p:spPr>
            <a:xfrm rot="1064567">
              <a:off x="675477" y="380215"/>
              <a:ext cx="404329" cy="429898"/>
            </a:xfrm>
            <a:custGeom>
              <a:avLst/>
              <a:gdLst/>
              <a:ahLst/>
              <a:cxnLst/>
              <a:rect l="l" t="t" r="r" b="b"/>
              <a:pathLst>
                <a:path w="46806" h="49766" extrusionOk="0">
                  <a:moveTo>
                    <a:pt x="36046" y="6188"/>
                  </a:moveTo>
                  <a:cubicBezTo>
                    <a:pt x="36718" y="10895"/>
                    <a:pt x="36987" y="15737"/>
                    <a:pt x="36987" y="20445"/>
                  </a:cubicBezTo>
                  <a:cubicBezTo>
                    <a:pt x="32414" y="20848"/>
                    <a:pt x="27841" y="21521"/>
                    <a:pt x="23268" y="22462"/>
                  </a:cubicBezTo>
                  <a:cubicBezTo>
                    <a:pt x="23672" y="17755"/>
                    <a:pt x="23672" y="12913"/>
                    <a:pt x="23403" y="8205"/>
                  </a:cubicBezTo>
                  <a:cubicBezTo>
                    <a:pt x="27572" y="7264"/>
                    <a:pt x="31742" y="6591"/>
                    <a:pt x="36046" y="6188"/>
                  </a:cubicBezTo>
                  <a:close/>
                  <a:moveTo>
                    <a:pt x="21251" y="8743"/>
                  </a:moveTo>
                  <a:lnTo>
                    <a:pt x="21251" y="8743"/>
                  </a:lnTo>
                  <a:cubicBezTo>
                    <a:pt x="21385" y="13451"/>
                    <a:pt x="21385" y="18158"/>
                    <a:pt x="20982" y="23000"/>
                  </a:cubicBezTo>
                  <a:cubicBezTo>
                    <a:pt x="16005" y="24076"/>
                    <a:pt x="11164" y="25556"/>
                    <a:pt x="6456" y="27439"/>
                  </a:cubicBezTo>
                  <a:cubicBezTo>
                    <a:pt x="7263" y="22597"/>
                    <a:pt x="7667" y="17755"/>
                    <a:pt x="7801" y="12913"/>
                  </a:cubicBezTo>
                  <a:cubicBezTo>
                    <a:pt x="12240" y="11164"/>
                    <a:pt x="16678" y="9819"/>
                    <a:pt x="21251" y="8743"/>
                  </a:cubicBezTo>
                  <a:close/>
                  <a:moveTo>
                    <a:pt x="36987" y="22731"/>
                  </a:moveTo>
                  <a:cubicBezTo>
                    <a:pt x="36853" y="27573"/>
                    <a:pt x="36449" y="32415"/>
                    <a:pt x="35642" y="37123"/>
                  </a:cubicBezTo>
                  <a:cubicBezTo>
                    <a:pt x="30666" y="37526"/>
                    <a:pt x="25689" y="38333"/>
                    <a:pt x="20847" y="39409"/>
                  </a:cubicBezTo>
                  <a:cubicBezTo>
                    <a:pt x="21923" y="34567"/>
                    <a:pt x="22730" y="29725"/>
                    <a:pt x="23134" y="24749"/>
                  </a:cubicBezTo>
                  <a:cubicBezTo>
                    <a:pt x="27707" y="23807"/>
                    <a:pt x="32280" y="23135"/>
                    <a:pt x="36987" y="22731"/>
                  </a:cubicBezTo>
                  <a:close/>
                  <a:moveTo>
                    <a:pt x="20309" y="1"/>
                  </a:moveTo>
                  <a:cubicBezTo>
                    <a:pt x="20578" y="2153"/>
                    <a:pt x="20847" y="4305"/>
                    <a:pt x="20982" y="6457"/>
                  </a:cubicBezTo>
                  <a:cubicBezTo>
                    <a:pt x="16543" y="7533"/>
                    <a:pt x="12240" y="8878"/>
                    <a:pt x="7936" y="10492"/>
                  </a:cubicBezTo>
                  <a:cubicBezTo>
                    <a:pt x="7936" y="8609"/>
                    <a:pt x="7936" y="6726"/>
                    <a:pt x="7801" y="4843"/>
                  </a:cubicBezTo>
                  <a:cubicBezTo>
                    <a:pt x="7129" y="5515"/>
                    <a:pt x="6322" y="6053"/>
                    <a:pt x="5649" y="6726"/>
                  </a:cubicBezTo>
                  <a:cubicBezTo>
                    <a:pt x="5649" y="8340"/>
                    <a:pt x="5649" y="9819"/>
                    <a:pt x="5649" y="11433"/>
                  </a:cubicBezTo>
                  <a:cubicBezTo>
                    <a:pt x="4170" y="11971"/>
                    <a:pt x="2690" y="12644"/>
                    <a:pt x="1211" y="13316"/>
                  </a:cubicBezTo>
                  <a:cubicBezTo>
                    <a:pt x="673" y="14258"/>
                    <a:pt x="404" y="15199"/>
                    <a:pt x="0" y="16275"/>
                  </a:cubicBezTo>
                  <a:cubicBezTo>
                    <a:pt x="1883" y="15334"/>
                    <a:pt x="3766" y="14527"/>
                    <a:pt x="5649" y="13720"/>
                  </a:cubicBezTo>
                  <a:lnTo>
                    <a:pt x="5649" y="13720"/>
                  </a:lnTo>
                  <a:cubicBezTo>
                    <a:pt x="5380" y="18696"/>
                    <a:pt x="4842" y="23538"/>
                    <a:pt x="4035" y="28380"/>
                  </a:cubicBezTo>
                  <a:cubicBezTo>
                    <a:pt x="2690" y="28918"/>
                    <a:pt x="1480" y="29456"/>
                    <a:pt x="135" y="29994"/>
                  </a:cubicBezTo>
                  <a:cubicBezTo>
                    <a:pt x="404" y="30667"/>
                    <a:pt x="673" y="31474"/>
                    <a:pt x="942" y="32146"/>
                  </a:cubicBezTo>
                  <a:cubicBezTo>
                    <a:pt x="1749" y="31743"/>
                    <a:pt x="2556" y="31339"/>
                    <a:pt x="3497" y="30936"/>
                  </a:cubicBezTo>
                  <a:lnTo>
                    <a:pt x="3497" y="30936"/>
                  </a:lnTo>
                  <a:cubicBezTo>
                    <a:pt x="3228" y="32550"/>
                    <a:pt x="2825" y="34029"/>
                    <a:pt x="2421" y="35509"/>
                  </a:cubicBezTo>
                  <a:lnTo>
                    <a:pt x="3901" y="38737"/>
                  </a:lnTo>
                  <a:cubicBezTo>
                    <a:pt x="4708" y="35778"/>
                    <a:pt x="5380" y="32953"/>
                    <a:pt x="5918" y="29994"/>
                  </a:cubicBezTo>
                  <a:cubicBezTo>
                    <a:pt x="10760" y="27977"/>
                    <a:pt x="15736" y="26497"/>
                    <a:pt x="20847" y="25287"/>
                  </a:cubicBezTo>
                  <a:lnTo>
                    <a:pt x="20847" y="25287"/>
                  </a:lnTo>
                  <a:cubicBezTo>
                    <a:pt x="20309" y="30263"/>
                    <a:pt x="19502" y="35105"/>
                    <a:pt x="18426" y="39947"/>
                  </a:cubicBezTo>
                  <a:cubicBezTo>
                    <a:pt x="14257" y="41023"/>
                    <a:pt x="10088" y="42368"/>
                    <a:pt x="6053" y="43848"/>
                  </a:cubicBezTo>
                  <a:lnTo>
                    <a:pt x="6994" y="45865"/>
                  </a:lnTo>
                  <a:cubicBezTo>
                    <a:pt x="10491" y="44520"/>
                    <a:pt x="14123" y="43444"/>
                    <a:pt x="17754" y="42503"/>
                  </a:cubicBezTo>
                  <a:lnTo>
                    <a:pt x="17754" y="42503"/>
                  </a:lnTo>
                  <a:cubicBezTo>
                    <a:pt x="17216" y="44924"/>
                    <a:pt x="16409" y="47345"/>
                    <a:pt x="15602" y="49766"/>
                  </a:cubicBezTo>
                  <a:cubicBezTo>
                    <a:pt x="16409" y="49631"/>
                    <a:pt x="17216" y="49497"/>
                    <a:pt x="18023" y="49228"/>
                  </a:cubicBezTo>
                  <a:cubicBezTo>
                    <a:pt x="18830" y="46807"/>
                    <a:pt x="19637" y="44386"/>
                    <a:pt x="20175" y="41830"/>
                  </a:cubicBezTo>
                  <a:cubicBezTo>
                    <a:pt x="25151" y="40754"/>
                    <a:pt x="30262" y="39813"/>
                    <a:pt x="35373" y="39409"/>
                  </a:cubicBezTo>
                  <a:lnTo>
                    <a:pt x="35373" y="39409"/>
                  </a:lnTo>
                  <a:cubicBezTo>
                    <a:pt x="35104" y="40620"/>
                    <a:pt x="34835" y="41830"/>
                    <a:pt x="34566" y="43041"/>
                  </a:cubicBezTo>
                  <a:cubicBezTo>
                    <a:pt x="35508" y="42637"/>
                    <a:pt x="36315" y="42234"/>
                    <a:pt x="37122" y="41830"/>
                  </a:cubicBezTo>
                  <a:cubicBezTo>
                    <a:pt x="37256" y="40889"/>
                    <a:pt x="37525" y="40082"/>
                    <a:pt x="37660" y="39140"/>
                  </a:cubicBezTo>
                  <a:cubicBezTo>
                    <a:pt x="39139" y="39140"/>
                    <a:pt x="40619" y="39006"/>
                    <a:pt x="42098" y="39006"/>
                  </a:cubicBezTo>
                  <a:cubicBezTo>
                    <a:pt x="43309" y="38199"/>
                    <a:pt x="44385" y="37526"/>
                    <a:pt x="45595" y="36719"/>
                  </a:cubicBezTo>
                  <a:cubicBezTo>
                    <a:pt x="43040" y="36719"/>
                    <a:pt x="40484" y="36854"/>
                    <a:pt x="37929" y="36988"/>
                  </a:cubicBezTo>
                  <a:cubicBezTo>
                    <a:pt x="38736" y="32146"/>
                    <a:pt x="39139" y="27304"/>
                    <a:pt x="39139" y="22462"/>
                  </a:cubicBezTo>
                  <a:cubicBezTo>
                    <a:pt x="40946" y="22367"/>
                    <a:pt x="42753" y="22272"/>
                    <a:pt x="44560" y="22272"/>
                  </a:cubicBezTo>
                  <a:cubicBezTo>
                    <a:pt x="45309" y="22272"/>
                    <a:pt x="46057" y="22288"/>
                    <a:pt x="46806" y="22328"/>
                  </a:cubicBezTo>
                  <a:lnTo>
                    <a:pt x="45864" y="20176"/>
                  </a:lnTo>
                  <a:cubicBezTo>
                    <a:pt x="43578" y="20176"/>
                    <a:pt x="41426" y="20176"/>
                    <a:pt x="39139" y="20310"/>
                  </a:cubicBezTo>
                  <a:cubicBezTo>
                    <a:pt x="39139" y="15737"/>
                    <a:pt x="38870" y="11299"/>
                    <a:pt x="38332" y="6860"/>
                  </a:cubicBezTo>
                  <a:cubicBezTo>
                    <a:pt x="37256" y="5784"/>
                    <a:pt x="36180" y="4843"/>
                    <a:pt x="35104" y="4036"/>
                  </a:cubicBezTo>
                  <a:cubicBezTo>
                    <a:pt x="31069" y="4439"/>
                    <a:pt x="27169" y="5112"/>
                    <a:pt x="23268" y="5919"/>
                  </a:cubicBezTo>
                  <a:cubicBezTo>
                    <a:pt x="22999" y="4036"/>
                    <a:pt x="22865" y="2018"/>
                    <a:pt x="22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7"/>
            <p:cNvSpPr/>
            <p:nvPr/>
          </p:nvSpPr>
          <p:spPr>
            <a:xfrm rot="1064567">
              <a:off x="1024698" y="870136"/>
              <a:ext cx="123166" cy="128937"/>
            </a:xfrm>
            <a:custGeom>
              <a:avLst/>
              <a:gdLst/>
              <a:ahLst/>
              <a:cxnLst/>
              <a:rect l="l" t="t" r="r" b="b"/>
              <a:pathLst>
                <a:path w="14258" h="14926" extrusionOk="0">
                  <a:moveTo>
                    <a:pt x="5909" y="0"/>
                  </a:moveTo>
                  <a:cubicBezTo>
                    <a:pt x="5267" y="0"/>
                    <a:pt x="4635" y="129"/>
                    <a:pt x="4035" y="402"/>
                  </a:cubicBezTo>
                  <a:cubicBezTo>
                    <a:pt x="1076" y="1747"/>
                    <a:pt x="0" y="5916"/>
                    <a:pt x="1749" y="9817"/>
                  </a:cubicBezTo>
                  <a:cubicBezTo>
                    <a:pt x="3143" y="12927"/>
                    <a:pt x="5820" y="14925"/>
                    <a:pt x="8348" y="14925"/>
                  </a:cubicBezTo>
                  <a:cubicBezTo>
                    <a:pt x="8990" y="14925"/>
                    <a:pt x="9623" y="14796"/>
                    <a:pt x="10222" y="14524"/>
                  </a:cubicBezTo>
                  <a:cubicBezTo>
                    <a:pt x="13181" y="13179"/>
                    <a:pt x="14257" y="9010"/>
                    <a:pt x="12509" y="5109"/>
                  </a:cubicBezTo>
                  <a:cubicBezTo>
                    <a:pt x="11114" y="1999"/>
                    <a:pt x="8437" y="0"/>
                    <a:pt x="5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7"/>
            <p:cNvSpPr/>
            <p:nvPr/>
          </p:nvSpPr>
          <p:spPr>
            <a:xfrm rot="1064567">
              <a:off x="1047497" y="1080984"/>
              <a:ext cx="122000" cy="128937"/>
            </a:xfrm>
            <a:custGeom>
              <a:avLst/>
              <a:gdLst/>
              <a:ahLst/>
              <a:cxnLst/>
              <a:rect l="l" t="t" r="r" b="b"/>
              <a:pathLst>
                <a:path w="14123" h="14926" extrusionOk="0">
                  <a:moveTo>
                    <a:pt x="5909" y="1"/>
                  </a:moveTo>
                  <a:cubicBezTo>
                    <a:pt x="5267" y="1"/>
                    <a:pt x="4634" y="130"/>
                    <a:pt x="4035" y="402"/>
                  </a:cubicBezTo>
                  <a:cubicBezTo>
                    <a:pt x="1076" y="1747"/>
                    <a:pt x="0" y="5916"/>
                    <a:pt x="1749" y="9817"/>
                  </a:cubicBezTo>
                  <a:cubicBezTo>
                    <a:pt x="3143" y="12927"/>
                    <a:pt x="5820" y="14926"/>
                    <a:pt x="8348" y="14926"/>
                  </a:cubicBezTo>
                  <a:cubicBezTo>
                    <a:pt x="8990" y="14926"/>
                    <a:pt x="9623" y="14797"/>
                    <a:pt x="10222" y="14524"/>
                  </a:cubicBezTo>
                  <a:cubicBezTo>
                    <a:pt x="13181" y="13179"/>
                    <a:pt x="14123" y="9010"/>
                    <a:pt x="12509" y="5109"/>
                  </a:cubicBezTo>
                  <a:cubicBezTo>
                    <a:pt x="11114" y="1999"/>
                    <a:pt x="8437" y="1"/>
                    <a:pt x="59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7"/>
            <p:cNvSpPr/>
            <p:nvPr/>
          </p:nvSpPr>
          <p:spPr>
            <a:xfrm rot="1064567">
              <a:off x="608245" y="906860"/>
              <a:ext cx="117353" cy="621601"/>
            </a:xfrm>
            <a:custGeom>
              <a:avLst/>
              <a:gdLst/>
              <a:ahLst/>
              <a:cxnLst/>
              <a:rect l="l" t="t" r="r" b="b"/>
              <a:pathLst>
                <a:path w="13585" h="71958" extrusionOk="0">
                  <a:moveTo>
                    <a:pt x="6725" y="0"/>
                  </a:moveTo>
                  <a:cubicBezTo>
                    <a:pt x="2959" y="0"/>
                    <a:pt x="0" y="2959"/>
                    <a:pt x="0" y="6725"/>
                  </a:cubicBezTo>
                  <a:lnTo>
                    <a:pt x="0" y="65232"/>
                  </a:lnTo>
                  <a:cubicBezTo>
                    <a:pt x="0" y="68998"/>
                    <a:pt x="2959" y="71957"/>
                    <a:pt x="6725" y="71957"/>
                  </a:cubicBezTo>
                  <a:cubicBezTo>
                    <a:pt x="10491" y="71957"/>
                    <a:pt x="13584" y="68998"/>
                    <a:pt x="13584" y="65232"/>
                  </a:cubicBezTo>
                  <a:lnTo>
                    <a:pt x="13584" y="6725"/>
                  </a:lnTo>
                  <a:cubicBezTo>
                    <a:pt x="13584" y="2959"/>
                    <a:pt x="10491" y="0"/>
                    <a:pt x="6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37"/>
          <p:cNvGrpSpPr/>
          <p:nvPr/>
        </p:nvGrpSpPr>
        <p:grpSpPr>
          <a:xfrm>
            <a:off x="7488590" y="207931"/>
            <a:ext cx="1450083" cy="1110802"/>
            <a:chOff x="7395640" y="275757"/>
            <a:chExt cx="1450083" cy="1110802"/>
          </a:xfrm>
        </p:grpSpPr>
        <p:sp>
          <p:nvSpPr>
            <p:cNvPr id="249" name="Google Shape;249;p37"/>
            <p:cNvSpPr/>
            <p:nvPr/>
          </p:nvSpPr>
          <p:spPr>
            <a:xfrm rot="860100">
              <a:off x="7476783" y="422456"/>
              <a:ext cx="1287797" cy="817405"/>
            </a:xfrm>
            <a:custGeom>
              <a:avLst/>
              <a:gdLst/>
              <a:ahLst/>
              <a:cxnLst/>
              <a:rect l="l" t="t" r="r" b="b"/>
              <a:pathLst>
                <a:path w="51510" h="32695" extrusionOk="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7"/>
            <p:cNvSpPr/>
            <p:nvPr/>
          </p:nvSpPr>
          <p:spPr>
            <a:xfrm rot="860100">
              <a:off x="7511962" y="457572"/>
              <a:ext cx="1217294" cy="747727"/>
            </a:xfrm>
            <a:custGeom>
              <a:avLst/>
              <a:gdLst/>
              <a:ahLst/>
              <a:cxnLst/>
              <a:rect l="l" t="t" r="r" b="b"/>
              <a:pathLst>
                <a:path w="48690" h="29908" extrusionOk="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7"/>
            <p:cNvSpPr/>
            <p:nvPr/>
          </p:nvSpPr>
          <p:spPr>
            <a:xfrm rot="860100">
              <a:off x="7690498" y="547444"/>
              <a:ext cx="195782" cy="188857"/>
            </a:xfrm>
            <a:custGeom>
              <a:avLst/>
              <a:gdLst/>
              <a:ahLst/>
              <a:cxnLst/>
              <a:rect l="l" t="t" r="r" b="b"/>
              <a:pathLst>
                <a:path w="7831" h="7554" extrusionOk="0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7"/>
            <p:cNvSpPr/>
            <p:nvPr/>
          </p:nvSpPr>
          <p:spPr>
            <a:xfrm rot="860100">
              <a:off x="7979879" y="619480"/>
              <a:ext cx="194682" cy="245009"/>
            </a:xfrm>
            <a:custGeom>
              <a:avLst/>
              <a:gdLst/>
              <a:ahLst/>
              <a:cxnLst/>
              <a:rect l="l" t="t" r="r" b="b"/>
              <a:pathLst>
                <a:path w="7787" h="9800" extrusionOk="0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7"/>
            <p:cNvSpPr/>
            <p:nvPr/>
          </p:nvSpPr>
          <p:spPr>
            <a:xfrm rot="860100">
              <a:off x="8176159" y="676460"/>
              <a:ext cx="147255" cy="208133"/>
            </a:xfrm>
            <a:custGeom>
              <a:avLst/>
              <a:gdLst/>
              <a:ahLst/>
              <a:cxnLst/>
              <a:rect l="l" t="t" r="r" b="b"/>
              <a:pathLst>
                <a:path w="5890" h="8325" extrusionOk="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7"/>
            <p:cNvSpPr/>
            <p:nvPr/>
          </p:nvSpPr>
          <p:spPr>
            <a:xfrm rot="860100">
              <a:off x="8328405" y="760521"/>
              <a:ext cx="189682" cy="202807"/>
            </a:xfrm>
            <a:custGeom>
              <a:avLst/>
              <a:gdLst/>
              <a:ahLst/>
              <a:cxnLst/>
              <a:rect l="l" t="t" r="r" b="b"/>
              <a:pathLst>
                <a:path w="7587" h="8112" extrusionOk="0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37"/>
          <p:cNvSpPr/>
          <p:nvPr/>
        </p:nvSpPr>
        <p:spPr>
          <a:xfrm rot="-891077">
            <a:off x="673456" y="4121416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1508947" y="2015261"/>
            <a:ext cx="49305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r"/>
            <a:r>
              <a:rPr lang="en-US" sz="6000" b="0" dirty="0"/>
              <a:t>Class diagram &amp;</a:t>
            </a:r>
            <a:br>
              <a:rPr lang="en-US" sz="6000" b="0" dirty="0"/>
            </a:br>
            <a:r>
              <a:rPr lang="en-US" sz="6000" b="0" dirty="0"/>
              <a:t>Data flow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6622163" y="1793433"/>
            <a:ext cx="1326600" cy="13266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6622163" y="198828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810" name="Google Shape;810;p49"/>
          <p:cNvGrpSpPr/>
          <p:nvPr/>
        </p:nvGrpSpPr>
        <p:grpSpPr>
          <a:xfrm>
            <a:off x="7788202" y="211221"/>
            <a:ext cx="1116901" cy="1324608"/>
            <a:chOff x="7565178" y="3274089"/>
            <a:chExt cx="1116901" cy="1324608"/>
          </a:xfrm>
        </p:grpSpPr>
        <p:sp>
          <p:nvSpPr>
            <p:cNvPr id="811" name="Google Shape;811;p49"/>
            <p:cNvSpPr/>
            <p:nvPr/>
          </p:nvSpPr>
          <p:spPr>
            <a:xfrm>
              <a:off x="7565178" y="3274089"/>
              <a:ext cx="1116901" cy="1324608"/>
            </a:xfrm>
            <a:custGeom>
              <a:avLst/>
              <a:gdLst/>
              <a:ahLst/>
              <a:cxnLst/>
              <a:rect l="l" t="t" r="r" b="b"/>
              <a:pathLst>
                <a:path w="27537" h="32658" extrusionOk="0">
                  <a:moveTo>
                    <a:pt x="21487" y="22452"/>
                  </a:moveTo>
                  <a:cubicBezTo>
                    <a:pt x="21562" y="22526"/>
                    <a:pt x="21636" y="22563"/>
                    <a:pt x="21710" y="22638"/>
                  </a:cubicBezTo>
                  <a:cubicBezTo>
                    <a:pt x="22007" y="22897"/>
                    <a:pt x="22118" y="23157"/>
                    <a:pt x="22118" y="23269"/>
                  </a:cubicBezTo>
                  <a:cubicBezTo>
                    <a:pt x="22081" y="23343"/>
                    <a:pt x="21933" y="23491"/>
                    <a:pt x="21599" y="23603"/>
                  </a:cubicBezTo>
                  <a:cubicBezTo>
                    <a:pt x="21413" y="23677"/>
                    <a:pt x="21265" y="23714"/>
                    <a:pt x="21079" y="23714"/>
                  </a:cubicBezTo>
                  <a:cubicBezTo>
                    <a:pt x="21228" y="23306"/>
                    <a:pt x="21339" y="22897"/>
                    <a:pt x="21487" y="22452"/>
                  </a:cubicBezTo>
                  <a:close/>
                  <a:moveTo>
                    <a:pt x="9167" y="0"/>
                  </a:moveTo>
                  <a:cubicBezTo>
                    <a:pt x="8350" y="0"/>
                    <a:pt x="7608" y="223"/>
                    <a:pt x="6940" y="594"/>
                  </a:cubicBezTo>
                  <a:cubicBezTo>
                    <a:pt x="5901" y="1262"/>
                    <a:pt x="5233" y="2413"/>
                    <a:pt x="5196" y="3600"/>
                  </a:cubicBezTo>
                  <a:cubicBezTo>
                    <a:pt x="5159" y="4788"/>
                    <a:pt x="5753" y="5752"/>
                    <a:pt x="6198" y="6532"/>
                  </a:cubicBezTo>
                  <a:cubicBezTo>
                    <a:pt x="6532" y="7088"/>
                    <a:pt x="6829" y="7571"/>
                    <a:pt x="6829" y="7979"/>
                  </a:cubicBezTo>
                  <a:cubicBezTo>
                    <a:pt x="6829" y="7979"/>
                    <a:pt x="6829" y="8016"/>
                    <a:pt x="6829" y="8053"/>
                  </a:cubicBezTo>
                  <a:cubicBezTo>
                    <a:pt x="5678" y="8090"/>
                    <a:pt x="3192" y="8239"/>
                    <a:pt x="2672" y="9946"/>
                  </a:cubicBezTo>
                  <a:cubicBezTo>
                    <a:pt x="2413" y="10503"/>
                    <a:pt x="1188" y="13546"/>
                    <a:pt x="520" y="17220"/>
                  </a:cubicBezTo>
                  <a:cubicBezTo>
                    <a:pt x="38" y="20003"/>
                    <a:pt x="0" y="22526"/>
                    <a:pt x="446" y="24642"/>
                  </a:cubicBezTo>
                  <a:cubicBezTo>
                    <a:pt x="1336" y="28724"/>
                    <a:pt x="3971" y="31396"/>
                    <a:pt x="8128" y="32361"/>
                  </a:cubicBezTo>
                  <a:cubicBezTo>
                    <a:pt x="9055" y="32546"/>
                    <a:pt x="9946" y="32657"/>
                    <a:pt x="10800" y="32657"/>
                  </a:cubicBezTo>
                  <a:cubicBezTo>
                    <a:pt x="13843" y="32657"/>
                    <a:pt x="16515" y="31284"/>
                    <a:pt x="18518" y="28612"/>
                  </a:cubicBezTo>
                  <a:cubicBezTo>
                    <a:pt x="18593" y="28612"/>
                    <a:pt x="18630" y="28650"/>
                    <a:pt x="18704" y="28650"/>
                  </a:cubicBezTo>
                  <a:cubicBezTo>
                    <a:pt x="19298" y="28798"/>
                    <a:pt x="19966" y="28872"/>
                    <a:pt x="20597" y="28872"/>
                  </a:cubicBezTo>
                  <a:cubicBezTo>
                    <a:pt x="21376" y="28872"/>
                    <a:pt x="22118" y="28761"/>
                    <a:pt x="22860" y="28538"/>
                  </a:cubicBezTo>
                  <a:cubicBezTo>
                    <a:pt x="25013" y="27870"/>
                    <a:pt x="26571" y="26349"/>
                    <a:pt x="27017" y="24382"/>
                  </a:cubicBezTo>
                  <a:cubicBezTo>
                    <a:pt x="27536" y="22192"/>
                    <a:pt x="26571" y="19892"/>
                    <a:pt x="24493" y="18333"/>
                  </a:cubicBezTo>
                  <a:cubicBezTo>
                    <a:pt x="23937" y="17925"/>
                    <a:pt x="23269" y="17554"/>
                    <a:pt x="22601" y="17294"/>
                  </a:cubicBezTo>
                  <a:cubicBezTo>
                    <a:pt x="22786" y="15921"/>
                    <a:pt x="22860" y="14919"/>
                    <a:pt x="22860" y="14585"/>
                  </a:cubicBezTo>
                  <a:cubicBezTo>
                    <a:pt x="23269" y="11987"/>
                    <a:pt x="18296" y="10169"/>
                    <a:pt x="15253" y="9315"/>
                  </a:cubicBezTo>
                  <a:cubicBezTo>
                    <a:pt x="15438" y="8536"/>
                    <a:pt x="15327" y="7756"/>
                    <a:pt x="14993" y="7126"/>
                  </a:cubicBezTo>
                  <a:cubicBezTo>
                    <a:pt x="14733" y="6606"/>
                    <a:pt x="14325" y="6272"/>
                    <a:pt x="14028" y="6012"/>
                  </a:cubicBezTo>
                  <a:cubicBezTo>
                    <a:pt x="13880" y="5864"/>
                    <a:pt x="13731" y="5752"/>
                    <a:pt x="13657" y="5678"/>
                  </a:cubicBezTo>
                  <a:cubicBezTo>
                    <a:pt x="13434" y="5381"/>
                    <a:pt x="13360" y="4825"/>
                    <a:pt x="13286" y="4231"/>
                  </a:cubicBezTo>
                  <a:cubicBezTo>
                    <a:pt x="13212" y="3340"/>
                    <a:pt x="13063" y="2264"/>
                    <a:pt x="12284" y="1336"/>
                  </a:cubicBezTo>
                  <a:cubicBezTo>
                    <a:pt x="11764" y="705"/>
                    <a:pt x="11022" y="297"/>
                    <a:pt x="10132" y="112"/>
                  </a:cubicBezTo>
                  <a:cubicBezTo>
                    <a:pt x="9798" y="38"/>
                    <a:pt x="9501" y="0"/>
                    <a:pt x="9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8144658" y="3283134"/>
              <a:ext cx="252932" cy="349222"/>
            </a:xfrm>
            <a:custGeom>
              <a:avLst/>
              <a:gdLst/>
              <a:ahLst/>
              <a:cxnLst/>
              <a:rect l="l" t="t" r="r" b="b"/>
              <a:pathLst>
                <a:path w="6236" h="8610" extrusionOk="0">
                  <a:moveTo>
                    <a:pt x="2710" y="0"/>
                  </a:moveTo>
                  <a:cubicBezTo>
                    <a:pt x="1634" y="0"/>
                    <a:pt x="706" y="668"/>
                    <a:pt x="298" y="1744"/>
                  </a:cubicBezTo>
                  <a:cubicBezTo>
                    <a:pt x="38" y="2338"/>
                    <a:pt x="1" y="2932"/>
                    <a:pt x="1" y="3340"/>
                  </a:cubicBezTo>
                  <a:cubicBezTo>
                    <a:pt x="1" y="4008"/>
                    <a:pt x="112" y="4639"/>
                    <a:pt x="186" y="5270"/>
                  </a:cubicBezTo>
                  <a:lnTo>
                    <a:pt x="261" y="6012"/>
                  </a:lnTo>
                  <a:cubicBezTo>
                    <a:pt x="298" y="6309"/>
                    <a:pt x="372" y="6680"/>
                    <a:pt x="520" y="7051"/>
                  </a:cubicBezTo>
                  <a:cubicBezTo>
                    <a:pt x="854" y="7793"/>
                    <a:pt x="1411" y="8350"/>
                    <a:pt x="2116" y="8535"/>
                  </a:cubicBezTo>
                  <a:cubicBezTo>
                    <a:pt x="2302" y="8610"/>
                    <a:pt x="2524" y="8610"/>
                    <a:pt x="2747" y="8610"/>
                  </a:cubicBezTo>
                  <a:cubicBezTo>
                    <a:pt x="3192" y="8610"/>
                    <a:pt x="3675" y="8498"/>
                    <a:pt x="4120" y="8201"/>
                  </a:cubicBezTo>
                  <a:cubicBezTo>
                    <a:pt x="4714" y="7867"/>
                    <a:pt x="5159" y="7311"/>
                    <a:pt x="5530" y="6606"/>
                  </a:cubicBezTo>
                  <a:cubicBezTo>
                    <a:pt x="6235" y="5158"/>
                    <a:pt x="6235" y="3377"/>
                    <a:pt x="5493" y="1930"/>
                  </a:cubicBezTo>
                  <a:cubicBezTo>
                    <a:pt x="5159" y="1299"/>
                    <a:pt x="4751" y="816"/>
                    <a:pt x="4231" y="482"/>
                  </a:cubicBezTo>
                  <a:cubicBezTo>
                    <a:pt x="3749" y="186"/>
                    <a:pt x="3229" y="0"/>
                    <a:pt x="27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8293676" y="4014634"/>
              <a:ext cx="328171" cy="374247"/>
            </a:xfrm>
            <a:custGeom>
              <a:avLst/>
              <a:gdLst/>
              <a:ahLst/>
              <a:cxnLst/>
              <a:rect l="l" t="t" r="r" b="b"/>
              <a:pathLst>
                <a:path w="8091" h="9227" extrusionOk="0">
                  <a:moveTo>
                    <a:pt x="3081" y="1"/>
                  </a:moveTo>
                  <a:cubicBezTo>
                    <a:pt x="2933" y="706"/>
                    <a:pt x="2784" y="1485"/>
                    <a:pt x="2599" y="2302"/>
                  </a:cubicBezTo>
                  <a:cubicBezTo>
                    <a:pt x="3415" y="2487"/>
                    <a:pt x="4157" y="2858"/>
                    <a:pt x="4677" y="3341"/>
                  </a:cubicBezTo>
                  <a:cubicBezTo>
                    <a:pt x="5308" y="3897"/>
                    <a:pt x="5642" y="4639"/>
                    <a:pt x="5493" y="5307"/>
                  </a:cubicBezTo>
                  <a:cubicBezTo>
                    <a:pt x="5345" y="5938"/>
                    <a:pt x="4825" y="6421"/>
                    <a:pt x="4083" y="6681"/>
                  </a:cubicBezTo>
                  <a:cubicBezTo>
                    <a:pt x="3701" y="6801"/>
                    <a:pt x="3265" y="6867"/>
                    <a:pt x="2798" y="6867"/>
                  </a:cubicBezTo>
                  <a:cubicBezTo>
                    <a:pt x="2403" y="6867"/>
                    <a:pt x="1985" y="6820"/>
                    <a:pt x="1559" y="6718"/>
                  </a:cubicBezTo>
                  <a:cubicBezTo>
                    <a:pt x="1411" y="6718"/>
                    <a:pt x="1300" y="6643"/>
                    <a:pt x="1151" y="6606"/>
                  </a:cubicBezTo>
                  <a:cubicBezTo>
                    <a:pt x="817" y="7349"/>
                    <a:pt x="446" y="8054"/>
                    <a:pt x="1" y="8722"/>
                  </a:cubicBezTo>
                  <a:cubicBezTo>
                    <a:pt x="335" y="8833"/>
                    <a:pt x="669" y="8944"/>
                    <a:pt x="1040" y="9056"/>
                  </a:cubicBezTo>
                  <a:cubicBezTo>
                    <a:pt x="1576" y="9169"/>
                    <a:pt x="2104" y="9226"/>
                    <a:pt x="2617" y="9226"/>
                  </a:cubicBezTo>
                  <a:cubicBezTo>
                    <a:pt x="3275" y="9226"/>
                    <a:pt x="3907" y="9132"/>
                    <a:pt x="4491" y="8944"/>
                  </a:cubicBezTo>
                  <a:cubicBezTo>
                    <a:pt x="6124" y="8462"/>
                    <a:pt x="7349" y="7349"/>
                    <a:pt x="7683" y="5827"/>
                  </a:cubicBezTo>
                  <a:cubicBezTo>
                    <a:pt x="8091" y="4120"/>
                    <a:pt x="7274" y="2376"/>
                    <a:pt x="5716" y="1188"/>
                  </a:cubicBezTo>
                  <a:cubicBezTo>
                    <a:pt x="4974" y="669"/>
                    <a:pt x="4120" y="223"/>
                    <a:pt x="3118" y="1"/>
                  </a:cubicBezTo>
                  <a:close/>
                </a:path>
              </a:pathLst>
            </a:custGeom>
            <a:solidFill>
              <a:srgbClr val="FF4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7619366" y="3695548"/>
              <a:ext cx="817365" cy="847096"/>
            </a:xfrm>
            <a:custGeom>
              <a:avLst/>
              <a:gdLst/>
              <a:ahLst/>
              <a:cxnLst/>
              <a:rect l="l" t="t" r="r" b="b"/>
              <a:pathLst>
                <a:path w="20152" h="20885" extrusionOk="0">
                  <a:moveTo>
                    <a:pt x="2635" y="0"/>
                  </a:moveTo>
                  <a:lnTo>
                    <a:pt x="2635" y="0"/>
                  </a:lnTo>
                  <a:cubicBezTo>
                    <a:pt x="2635" y="1"/>
                    <a:pt x="1225" y="3192"/>
                    <a:pt x="557" y="7051"/>
                  </a:cubicBezTo>
                  <a:cubicBezTo>
                    <a:pt x="186" y="9278"/>
                    <a:pt x="0" y="11727"/>
                    <a:pt x="483" y="13954"/>
                  </a:cubicBezTo>
                  <a:cubicBezTo>
                    <a:pt x="1114" y="17034"/>
                    <a:pt x="3006" y="19632"/>
                    <a:pt x="7088" y="20597"/>
                  </a:cubicBezTo>
                  <a:cubicBezTo>
                    <a:pt x="7934" y="20793"/>
                    <a:pt x="8724" y="20884"/>
                    <a:pt x="9463" y="20884"/>
                  </a:cubicBezTo>
                  <a:cubicBezTo>
                    <a:pt x="12775" y="20884"/>
                    <a:pt x="15048" y="19046"/>
                    <a:pt x="16626" y="16589"/>
                  </a:cubicBezTo>
                  <a:cubicBezTo>
                    <a:pt x="17071" y="15921"/>
                    <a:pt x="17442" y="15216"/>
                    <a:pt x="17776" y="14473"/>
                  </a:cubicBezTo>
                  <a:cubicBezTo>
                    <a:pt x="18407" y="13063"/>
                    <a:pt x="18890" y="11579"/>
                    <a:pt x="19224" y="10169"/>
                  </a:cubicBezTo>
                  <a:cubicBezTo>
                    <a:pt x="19409" y="9352"/>
                    <a:pt x="19558" y="8573"/>
                    <a:pt x="19706" y="7868"/>
                  </a:cubicBezTo>
                  <a:cubicBezTo>
                    <a:pt x="20077" y="5641"/>
                    <a:pt x="20151" y="4046"/>
                    <a:pt x="20151" y="4045"/>
                  </a:cubicBezTo>
                  <a:lnTo>
                    <a:pt x="20151" y="4045"/>
                  </a:lnTo>
                  <a:cubicBezTo>
                    <a:pt x="20040" y="4416"/>
                    <a:pt x="19632" y="4676"/>
                    <a:pt x="18927" y="4825"/>
                  </a:cubicBezTo>
                  <a:cubicBezTo>
                    <a:pt x="18411" y="4942"/>
                    <a:pt x="17755" y="5000"/>
                    <a:pt x="16993" y="5000"/>
                  </a:cubicBezTo>
                  <a:cubicBezTo>
                    <a:pt x="15340" y="5000"/>
                    <a:pt x="13185" y="4727"/>
                    <a:pt x="10874" y="4194"/>
                  </a:cubicBezTo>
                  <a:cubicBezTo>
                    <a:pt x="10688" y="4157"/>
                    <a:pt x="10503" y="4120"/>
                    <a:pt x="10280" y="4045"/>
                  </a:cubicBezTo>
                  <a:cubicBezTo>
                    <a:pt x="5752" y="2932"/>
                    <a:pt x="2375" y="1151"/>
                    <a:pt x="2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7723199" y="3657463"/>
              <a:ext cx="724077" cy="233788"/>
            </a:xfrm>
            <a:custGeom>
              <a:avLst/>
              <a:gdLst/>
              <a:ahLst/>
              <a:cxnLst/>
              <a:rect l="l" t="t" r="r" b="b"/>
              <a:pathLst>
                <a:path w="17852" h="5764" extrusionOk="0">
                  <a:moveTo>
                    <a:pt x="3244" y="0"/>
                  </a:moveTo>
                  <a:cubicBezTo>
                    <a:pt x="1437" y="0"/>
                    <a:pt x="231" y="317"/>
                    <a:pt x="75" y="939"/>
                  </a:cubicBezTo>
                  <a:cubicBezTo>
                    <a:pt x="1" y="1310"/>
                    <a:pt x="261" y="1719"/>
                    <a:pt x="780" y="2127"/>
                  </a:cubicBezTo>
                  <a:cubicBezTo>
                    <a:pt x="1301" y="2006"/>
                    <a:pt x="1979" y="1944"/>
                    <a:pt x="2776" y="1944"/>
                  </a:cubicBezTo>
                  <a:cubicBezTo>
                    <a:pt x="4421" y="1944"/>
                    <a:pt x="6570" y="2208"/>
                    <a:pt x="8870" y="2758"/>
                  </a:cubicBezTo>
                  <a:cubicBezTo>
                    <a:pt x="12285" y="3537"/>
                    <a:pt x="15142" y="4725"/>
                    <a:pt x="16404" y="5764"/>
                  </a:cubicBezTo>
                  <a:cubicBezTo>
                    <a:pt x="17072" y="5578"/>
                    <a:pt x="17480" y="5355"/>
                    <a:pt x="17591" y="4984"/>
                  </a:cubicBezTo>
                  <a:cubicBezTo>
                    <a:pt x="17851" y="3797"/>
                    <a:pt x="14177" y="1904"/>
                    <a:pt x="9316" y="791"/>
                  </a:cubicBezTo>
                  <a:cubicBezTo>
                    <a:pt x="7020" y="261"/>
                    <a:pt x="4884" y="0"/>
                    <a:pt x="3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7754836" y="3736271"/>
              <a:ext cx="633709" cy="162402"/>
            </a:xfrm>
            <a:custGeom>
              <a:avLst/>
              <a:gdLst/>
              <a:ahLst/>
              <a:cxnLst/>
              <a:rect l="l" t="t" r="r" b="b"/>
              <a:pathLst>
                <a:path w="15624" h="4004" extrusionOk="0">
                  <a:moveTo>
                    <a:pt x="1996" y="1"/>
                  </a:moveTo>
                  <a:cubicBezTo>
                    <a:pt x="1199" y="1"/>
                    <a:pt x="521" y="63"/>
                    <a:pt x="0" y="184"/>
                  </a:cubicBezTo>
                  <a:cubicBezTo>
                    <a:pt x="1262" y="1260"/>
                    <a:pt x="4120" y="2410"/>
                    <a:pt x="7534" y="3190"/>
                  </a:cubicBezTo>
                  <a:cubicBezTo>
                    <a:pt x="9834" y="3740"/>
                    <a:pt x="11983" y="4004"/>
                    <a:pt x="13628" y="4004"/>
                  </a:cubicBezTo>
                  <a:cubicBezTo>
                    <a:pt x="14425" y="4004"/>
                    <a:pt x="15103" y="3942"/>
                    <a:pt x="15624" y="3821"/>
                  </a:cubicBezTo>
                  <a:cubicBezTo>
                    <a:pt x="14362" y="2782"/>
                    <a:pt x="11505" y="1594"/>
                    <a:pt x="8090" y="815"/>
                  </a:cubicBezTo>
                  <a:cubicBezTo>
                    <a:pt x="5790" y="265"/>
                    <a:pt x="3641" y="1"/>
                    <a:pt x="1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9"/>
            <p:cNvSpPr/>
            <p:nvPr/>
          </p:nvSpPr>
          <p:spPr>
            <a:xfrm>
              <a:off x="8049383" y="4114533"/>
              <a:ext cx="125452" cy="111216"/>
            </a:xfrm>
            <a:custGeom>
              <a:avLst/>
              <a:gdLst/>
              <a:ahLst/>
              <a:cxnLst/>
              <a:rect l="l" t="t" r="r" b="b"/>
              <a:pathLst>
                <a:path w="3093" h="2742" extrusionOk="0">
                  <a:moveTo>
                    <a:pt x="1272" y="0"/>
                  </a:moveTo>
                  <a:cubicBezTo>
                    <a:pt x="853" y="0"/>
                    <a:pt x="443" y="270"/>
                    <a:pt x="346" y="729"/>
                  </a:cubicBezTo>
                  <a:lnTo>
                    <a:pt x="160" y="1583"/>
                  </a:lnTo>
                  <a:cubicBezTo>
                    <a:pt x="1" y="2190"/>
                    <a:pt x="473" y="2741"/>
                    <a:pt x="1058" y="2741"/>
                  </a:cubicBezTo>
                  <a:cubicBezTo>
                    <a:pt x="1152" y="2741"/>
                    <a:pt x="1250" y="2727"/>
                    <a:pt x="1348" y="2696"/>
                  </a:cubicBezTo>
                  <a:lnTo>
                    <a:pt x="2201" y="2436"/>
                  </a:lnTo>
                  <a:cubicBezTo>
                    <a:pt x="2869" y="2214"/>
                    <a:pt x="3092" y="1360"/>
                    <a:pt x="2535" y="840"/>
                  </a:cubicBezTo>
                  <a:lnTo>
                    <a:pt x="1905" y="247"/>
                  </a:lnTo>
                  <a:cubicBezTo>
                    <a:pt x="1723" y="78"/>
                    <a:pt x="1496" y="0"/>
                    <a:pt x="1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7818029" y="4067443"/>
              <a:ext cx="124235" cy="111864"/>
            </a:xfrm>
            <a:custGeom>
              <a:avLst/>
              <a:gdLst/>
              <a:ahLst/>
              <a:cxnLst/>
              <a:rect l="l" t="t" r="r" b="b"/>
              <a:pathLst>
                <a:path w="3063" h="2758" extrusionOk="0">
                  <a:moveTo>
                    <a:pt x="1996" y="0"/>
                  </a:moveTo>
                  <a:cubicBezTo>
                    <a:pt x="1913" y="0"/>
                    <a:pt x="1829" y="11"/>
                    <a:pt x="1745" y="35"/>
                  </a:cubicBezTo>
                  <a:lnTo>
                    <a:pt x="892" y="294"/>
                  </a:lnTo>
                  <a:cubicBezTo>
                    <a:pt x="186" y="517"/>
                    <a:pt x="1" y="1408"/>
                    <a:pt x="520" y="1890"/>
                  </a:cubicBezTo>
                  <a:lnTo>
                    <a:pt x="1188" y="2484"/>
                  </a:lnTo>
                  <a:cubicBezTo>
                    <a:pt x="1376" y="2672"/>
                    <a:pt x="1608" y="2758"/>
                    <a:pt x="1835" y="2758"/>
                  </a:cubicBezTo>
                  <a:cubicBezTo>
                    <a:pt x="2238" y="2758"/>
                    <a:pt x="2629" y="2489"/>
                    <a:pt x="2747" y="2039"/>
                  </a:cubicBezTo>
                  <a:lnTo>
                    <a:pt x="2933" y="1148"/>
                  </a:lnTo>
                  <a:cubicBezTo>
                    <a:pt x="3062" y="532"/>
                    <a:pt x="2568" y="0"/>
                    <a:pt x="1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9"/>
            <p:cNvSpPr/>
            <p:nvPr/>
          </p:nvSpPr>
          <p:spPr>
            <a:xfrm>
              <a:off x="7910708" y="4204941"/>
              <a:ext cx="127156" cy="110769"/>
            </a:xfrm>
            <a:custGeom>
              <a:avLst/>
              <a:gdLst/>
              <a:ahLst/>
              <a:cxnLst/>
              <a:rect l="l" t="t" r="r" b="b"/>
              <a:pathLst>
                <a:path w="3135" h="2731" extrusionOk="0">
                  <a:moveTo>
                    <a:pt x="1116" y="1"/>
                  </a:moveTo>
                  <a:cubicBezTo>
                    <a:pt x="498" y="1"/>
                    <a:pt x="1" y="605"/>
                    <a:pt x="202" y="1209"/>
                  </a:cubicBezTo>
                  <a:lnTo>
                    <a:pt x="462" y="2063"/>
                  </a:lnTo>
                  <a:cubicBezTo>
                    <a:pt x="598" y="2494"/>
                    <a:pt x="985" y="2731"/>
                    <a:pt x="1374" y="2731"/>
                  </a:cubicBezTo>
                  <a:cubicBezTo>
                    <a:pt x="1622" y="2731"/>
                    <a:pt x="1871" y="2636"/>
                    <a:pt x="2058" y="2434"/>
                  </a:cubicBezTo>
                  <a:lnTo>
                    <a:pt x="2652" y="1766"/>
                  </a:lnTo>
                  <a:cubicBezTo>
                    <a:pt x="3134" y="1246"/>
                    <a:pt x="2874" y="393"/>
                    <a:pt x="2169" y="207"/>
                  </a:cubicBezTo>
                  <a:lnTo>
                    <a:pt x="1316" y="22"/>
                  </a:lnTo>
                  <a:cubicBezTo>
                    <a:pt x="1248" y="8"/>
                    <a:pt x="1182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9"/>
            <p:cNvSpPr/>
            <p:nvPr/>
          </p:nvSpPr>
          <p:spPr>
            <a:xfrm>
              <a:off x="7953499" y="3977765"/>
              <a:ext cx="127115" cy="110445"/>
            </a:xfrm>
            <a:custGeom>
              <a:avLst/>
              <a:gdLst/>
              <a:ahLst/>
              <a:cxnLst/>
              <a:rect l="l" t="t" r="r" b="b"/>
              <a:pathLst>
                <a:path w="3134" h="2723" extrusionOk="0">
                  <a:moveTo>
                    <a:pt x="1800" y="0"/>
                  </a:moveTo>
                  <a:cubicBezTo>
                    <a:pt x="1552" y="0"/>
                    <a:pt x="1302" y="99"/>
                    <a:pt x="1114" y="316"/>
                  </a:cubicBezTo>
                  <a:lnTo>
                    <a:pt x="520" y="947"/>
                  </a:lnTo>
                  <a:cubicBezTo>
                    <a:pt x="1" y="1466"/>
                    <a:pt x="261" y="2357"/>
                    <a:pt x="966" y="2505"/>
                  </a:cubicBezTo>
                  <a:lnTo>
                    <a:pt x="1856" y="2691"/>
                  </a:lnTo>
                  <a:cubicBezTo>
                    <a:pt x="1937" y="2712"/>
                    <a:pt x="2017" y="2722"/>
                    <a:pt x="2094" y="2722"/>
                  </a:cubicBezTo>
                  <a:cubicBezTo>
                    <a:pt x="2688" y="2722"/>
                    <a:pt x="3134" y="2127"/>
                    <a:pt x="2970" y="1503"/>
                  </a:cubicBezTo>
                  <a:lnTo>
                    <a:pt x="2710" y="650"/>
                  </a:lnTo>
                  <a:cubicBezTo>
                    <a:pt x="2574" y="242"/>
                    <a:pt x="2189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7830075" y="3330225"/>
              <a:ext cx="305620" cy="493007"/>
            </a:xfrm>
            <a:custGeom>
              <a:avLst/>
              <a:gdLst/>
              <a:ahLst/>
              <a:cxnLst/>
              <a:rect l="l" t="t" r="r" b="b"/>
              <a:pathLst>
                <a:path w="7535" h="12155" extrusionOk="0">
                  <a:moveTo>
                    <a:pt x="2663" y="0"/>
                  </a:moveTo>
                  <a:cubicBezTo>
                    <a:pt x="2128" y="0"/>
                    <a:pt x="1602" y="133"/>
                    <a:pt x="1151" y="398"/>
                  </a:cubicBezTo>
                  <a:cubicBezTo>
                    <a:pt x="520" y="806"/>
                    <a:pt x="75" y="1511"/>
                    <a:pt x="38" y="2253"/>
                  </a:cubicBezTo>
                  <a:cubicBezTo>
                    <a:pt x="1" y="3812"/>
                    <a:pt x="1671" y="4999"/>
                    <a:pt x="1708" y="6558"/>
                  </a:cubicBezTo>
                  <a:cubicBezTo>
                    <a:pt x="1708" y="7115"/>
                    <a:pt x="1485" y="7671"/>
                    <a:pt x="1411" y="8228"/>
                  </a:cubicBezTo>
                  <a:cubicBezTo>
                    <a:pt x="1337" y="9044"/>
                    <a:pt x="1522" y="9861"/>
                    <a:pt x="2005" y="10529"/>
                  </a:cubicBezTo>
                  <a:cubicBezTo>
                    <a:pt x="2460" y="11114"/>
                    <a:pt x="3598" y="12154"/>
                    <a:pt x="4522" y="12154"/>
                  </a:cubicBezTo>
                  <a:cubicBezTo>
                    <a:pt x="4653" y="12154"/>
                    <a:pt x="4780" y="12134"/>
                    <a:pt x="4899" y="12087"/>
                  </a:cubicBezTo>
                  <a:cubicBezTo>
                    <a:pt x="5270" y="11939"/>
                    <a:pt x="5567" y="11531"/>
                    <a:pt x="5827" y="11197"/>
                  </a:cubicBezTo>
                  <a:cubicBezTo>
                    <a:pt x="6198" y="10677"/>
                    <a:pt x="6124" y="10009"/>
                    <a:pt x="6458" y="9453"/>
                  </a:cubicBezTo>
                  <a:cubicBezTo>
                    <a:pt x="6681" y="9082"/>
                    <a:pt x="6978" y="8710"/>
                    <a:pt x="7163" y="8265"/>
                  </a:cubicBezTo>
                  <a:cubicBezTo>
                    <a:pt x="7423" y="7671"/>
                    <a:pt x="7534" y="6966"/>
                    <a:pt x="7237" y="6410"/>
                  </a:cubicBezTo>
                  <a:cubicBezTo>
                    <a:pt x="6978" y="5890"/>
                    <a:pt x="6421" y="5593"/>
                    <a:pt x="6050" y="5148"/>
                  </a:cubicBezTo>
                  <a:cubicBezTo>
                    <a:pt x="5085" y="3960"/>
                    <a:pt x="5679" y="2031"/>
                    <a:pt x="4714" y="843"/>
                  </a:cubicBezTo>
                  <a:cubicBezTo>
                    <a:pt x="4343" y="435"/>
                    <a:pt x="3823" y="175"/>
                    <a:pt x="3304" y="64"/>
                  </a:cubicBezTo>
                  <a:cubicBezTo>
                    <a:pt x="3092" y="21"/>
                    <a:pt x="2876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9"/>
            <p:cNvSpPr/>
            <p:nvPr/>
          </p:nvSpPr>
          <p:spPr>
            <a:xfrm>
              <a:off x="8201889" y="3339594"/>
              <a:ext cx="137012" cy="236708"/>
            </a:xfrm>
            <a:custGeom>
              <a:avLst/>
              <a:gdLst/>
              <a:ahLst/>
              <a:cxnLst/>
              <a:rect l="l" t="t" r="r" b="b"/>
              <a:pathLst>
                <a:path w="3378" h="5836" extrusionOk="0">
                  <a:moveTo>
                    <a:pt x="1288" y="0"/>
                  </a:moveTo>
                  <a:cubicBezTo>
                    <a:pt x="804" y="0"/>
                    <a:pt x="370" y="305"/>
                    <a:pt x="149" y="872"/>
                  </a:cubicBezTo>
                  <a:cubicBezTo>
                    <a:pt x="37" y="1206"/>
                    <a:pt x="0" y="1577"/>
                    <a:pt x="0" y="1948"/>
                  </a:cubicBezTo>
                  <a:cubicBezTo>
                    <a:pt x="0" y="2690"/>
                    <a:pt x="111" y="3432"/>
                    <a:pt x="223" y="4175"/>
                  </a:cubicBezTo>
                  <a:cubicBezTo>
                    <a:pt x="223" y="4249"/>
                    <a:pt x="223" y="4360"/>
                    <a:pt x="223" y="4434"/>
                  </a:cubicBezTo>
                  <a:cubicBezTo>
                    <a:pt x="260" y="4657"/>
                    <a:pt x="297" y="4917"/>
                    <a:pt x="408" y="5139"/>
                  </a:cubicBezTo>
                  <a:cubicBezTo>
                    <a:pt x="520" y="5436"/>
                    <a:pt x="779" y="5733"/>
                    <a:pt x="1076" y="5807"/>
                  </a:cubicBezTo>
                  <a:cubicBezTo>
                    <a:pt x="1153" y="5827"/>
                    <a:pt x="1232" y="5836"/>
                    <a:pt x="1312" y="5836"/>
                  </a:cubicBezTo>
                  <a:cubicBezTo>
                    <a:pt x="1541" y="5836"/>
                    <a:pt x="1774" y="5760"/>
                    <a:pt x="1967" y="5622"/>
                  </a:cubicBezTo>
                  <a:cubicBezTo>
                    <a:pt x="2375" y="5399"/>
                    <a:pt x="2672" y="5028"/>
                    <a:pt x="2858" y="4620"/>
                  </a:cubicBezTo>
                  <a:cubicBezTo>
                    <a:pt x="3377" y="3544"/>
                    <a:pt x="3377" y="2245"/>
                    <a:pt x="2858" y="1169"/>
                  </a:cubicBezTo>
                  <a:cubicBezTo>
                    <a:pt x="2635" y="835"/>
                    <a:pt x="2412" y="464"/>
                    <a:pt x="2041" y="241"/>
                  </a:cubicBezTo>
                  <a:cubicBezTo>
                    <a:pt x="1792" y="79"/>
                    <a:pt x="1534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9"/>
          <p:cNvGrpSpPr/>
          <p:nvPr/>
        </p:nvGrpSpPr>
        <p:grpSpPr>
          <a:xfrm rot="-1784650">
            <a:off x="170049" y="310313"/>
            <a:ext cx="1450001" cy="1110738"/>
            <a:chOff x="7395640" y="275757"/>
            <a:chExt cx="1450083" cy="1110802"/>
          </a:xfrm>
        </p:grpSpPr>
        <p:sp>
          <p:nvSpPr>
            <p:cNvPr id="824" name="Google Shape;824;p49"/>
            <p:cNvSpPr/>
            <p:nvPr/>
          </p:nvSpPr>
          <p:spPr>
            <a:xfrm rot="860100">
              <a:off x="7476783" y="422456"/>
              <a:ext cx="1287797" cy="817405"/>
            </a:xfrm>
            <a:custGeom>
              <a:avLst/>
              <a:gdLst/>
              <a:ahLst/>
              <a:cxnLst/>
              <a:rect l="l" t="t" r="r" b="b"/>
              <a:pathLst>
                <a:path w="51510" h="32695" extrusionOk="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9"/>
            <p:cNvSpPr/>
            <p:nvPr/>
          </p:nvSpPr>
          <p:spPr>
            <a:xfrm rot="860100">
              <a:off x="7511962" y="457572"/>
              <a:ext cx="1217294" cy="747727"/>
            </a:xfrm>
            <a:custGeom>
              <a:avLst/>
              <a:gdLst/>
              <a:ahLst/>
              <a:cxnLst/>
              <a:rect l="l" t="t" r="r" b="b"/>
              <a:pathLst>
                <a:path w="48690" h="29908" extrusionOk="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9"/>
            <p:cNvSpPr/>
            <p:nvPr/>
          </p:nvSpPr>
          <p:spPr>
            <a:xfrm rot="860100">
              <a:off x="7690498" y="547444"/>
              <a:ext cx="195782" cy="188857"/>
            </a:xfrm>
            <a:custGeom>
              <a:avLst/>
              <a:gdLst/>
              <a:ahLst/>
              <a:cxnLst/>
              <a:rect l="l" t="t" r="r" b="b"/>
              <a:pathLst>
                <a:path w="7831" h="7554" extrusionOk="0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 rot="860100">
              <a:off x="7979879" y="619480"/>
              <a:ext cx="194682" cy="245009"/>
            </a:xfrm>
            <a:custGeom>
              <a:avLst/>
              <a:gdLst/>
              <a:ahLst/>
              <a:cxnLst/>
              <a:rect l="l" t="t" r="r" b="b"/>
              <a:pathLst>
                <a:path w="7787" h="9800" extrusionOk="0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9"/>
            <p:cNvSpPr/>
            <p:nvPr/>
          </p:nvSpPr>
          <p:spPr>
            <a:xfrm rot="860100">
              <a:off x="8176159" y="676460"/>
              <a:ext cx="147255" cy="208133"/>
            </a:xfrm>
            <a:custGeom>
              <a:avLst/>
              <a:gdLst/>
              <a:ahLst/>
              <a:cxnLst/>
              <a:rect l="l" t="t" r="r" b="b"/>
              <a:pathLst>
                <a:path w="5890" h="8325" extrusionOk="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9"/>
            <p:cNvSpPr/>
            <p:nvPr/>
          </p:nvSpPr>
          <p:spPr>
            <a:xfrm rot="860100">
              <a:off x="8328405" y="760521"/>
              <a:ext cx="189682" cy="202807"/>
            </a:xfrm>
            <a:custGeom>
              <a:avLst/>
              <a:gdLst/>
              <a:ahLst/>
              <a:cxnLst/>
              <a:rect l="l" t="t" r="r" b="b"/>
              <a:pathLst>
                <a:path w="7587" h="8112" extrusionOk="0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836;p50">
            <a:extLst>
              <a:ext uri="{FF2B5EF4-FFF2-40B4-BE49-F238E27FC236}">
                <a16:creationId xmlns:a16="http://schemas.microsoft.com/office/drawing/2014/main" id="{9951CFB1-92F9-45EC-9930-126B48F161FB}"/>
              </a:ext>
            </a:extLst>
          </p:cNvPr>
          <p:cNvGrpSpPr/>
          <p:nvPr/>
        </p:nvGrpSpPr>
        <p:grpSpPr>
          <a:xfrm>
            <a:off x="309548" y="3593803"/>
            <a:ext cx="981821" cy="1315750"/>
            <a:chOff x="358538" y="2828086"/>
            <a:chExt cx="1315693" cy="1763176"/>
          </a:xfrm>
        </p:grpSpPr>
        <p:sp>
          <p:nvSpPr>
            <p:cNvPr id="59" name="Google Shape;837;p50">
              <a:extLst>
                <a:ext uri="{FF2B5EF4-FFF2-40B4-BE49-F238E27FC236}">
                  <a16:creationId xmlns:a16="http://schemas.microsoft.com/office/drawing/2014/main" id="{BB637AD6-60FE-4FE6-A02E-BF85A65C597E}"/>
                </a:ext>
              </a:extLst>
            </p:cNvPr>
            <p:cNvSpPr/>
            <p:nvPr/>
          </p:nvSpPr>
          <p:spPr>
            <a:xfrm rot="-278685">
              <a:off x="424322" y="2873283"/>
              <a:ext cx="1184125" cy="1672782"/>
            </a:xfrm>
            <a:custGeom>
              <a:avLst/>
              <a:gdLst/>
              <a:ahLst/>
              <a:cxnLst/>
              <a:rect l="l" t="t" r="r" b="b"/>
              <a:pathLst>
                <a:path w="127915" h="170576" extrusionOk="0">
                  <a:moveTo>
                    <a:pt x="86619" y="8328"/>
                  </a:moveTo>
                  <a:cubicBezTo>
                    <a:pt x="90305" y="8328"/>
                    <a:pt x="93786" y="8738"/>
                    <a:pt x="96858" y="9625"/>
                  </a:cubicBezTo>
                  <a:cubicBezTo>
                    <a:pt x="101363" y="10922"/>
                    <a:pt x="105117" y="13174"/>
                    <a:pt x="108188" y="16314"/>
                  </a:cubicBezTo>
                  <a:cubicBezTo>
                    <a:pt x="109144" y="17270"/>
                    <a:pt x="109895" y="18225"/>
                    <a:pt x="110646" y="19249"/>
                  </a:cubicBezTo>
                  <a:cubicBezTo>
                    <a:pt x="111533" y="20546"/>
                    <a:pt x="112352" y="21979"/>
                    <a:pt x="113035" y="23481"/>
                  </a:cubicBezTo>
                  <a:cubicBezTo>
                    <a:pt x="113922" y="25324"/>
                    <a:pt x="114468" y="27099"/>
                    <a:pt x="114809" y="28327"/>
                  </a:cubicBezTo>
                  <a:cubicBezTo>
                    <a:pt x="114195" y="29146"/>
                    <a:pt x="113922" y="30102"/>
                    <a:pt x="113854" y="31126"/>
                  </a:cubicBezTo>
                  <a:lnTo>
                    <a:pt x="113786" y="34334"/>
                  </a:lnTo>
                  <a:cubicBezTo>
                    <a:pt x="113786" y="35017"/>
                    <a:pt x="113922" y="35631"/>
                    <a:pt x="114127" y="36245"/>
                  </a:cubicBezTo>
                  <a:cubicBezTo>
                    <a:pt x="112011" y="40204"/>
                    <a:pt x="110919" y="46893"/>
                    <a:pt x="110441" y="51671"/>
                  </a:cubicBezTo>
                  <a:cubicBezTo>
                    <a:pt x="109827" y="51535"/>
                    <a:pt x="109212" y="51398"/>
                    <a:pt x="108530" y="51398"/>
                  </a:cubicBezTo>
                  <a:lnTo>
                    <a:pt x="99247" y="50989"/>
                  </a:lnTo>
                  <a:lnTo>
                    <a:pt x="98769" y="50989"/>
                  </a:lnTo>
                  <a:cubicBezTo>
                    <a:pt x="96039" y="50989"/>
                    <a:pt x="93445" y="52149"/>
                    <a:pt x="91602" y="54129"/>
                  </a:cubicBezTo>
                  <a:lnTo>
                    <a:pt x="85800" y="53856"/>
                  </a:lnTo>
                  <a:cubicBezTo>
                    <a:pt x="85118" y="53378"/>
                    <a:pt x="84298" y="53105"/>
                    <a:pt x="83479" y="53037"/>
                  </a:cubicBezTo>
                  <a:lnTo>
                    <a:pt x="76176" y="52627"/>
                  </a:lnTo>
                  <a:lnTo>
                    <a:pt x="75903" y="52627"/>
                  </a:lnTo>
                  <a:cubicBezTo>
                    <a:pt x="75015" y="52627"/>
                    <a:pt x="74128" y="52900"/>
                    <a:pt x="73446" y="53378"/>
                  </a:cubicBezTo>
                  <a:lnTo>
                    <a:pt x="68531" y="53173"/>
                  </a:lnTo>
                  <a:lnTo>
                    <a:pt x="68395" y="53173"/>
                  </a:lnTo>
                  <a:cubicBezTo>
                    <a:pt x="66279" y="53310"/>
                    <a:pt x="60477" y="53924"/>
                    <a:pt x="57951" y="56859"/>
                  </a:cubicBezTo>
                  <a:cubicBezTo>
                    <a:pt x="57815" y="56449"/>
                    <a:pt x="57542" y="56040"/>
                    <a:pt x="57337" y="55630"/>
                  </a:cubicBezTo>
                  <a:cubicBezTo>
                    <a:pt x="57542" y="53514"/>
                    <a:pt x="57815" y="50648"/>
                    <a:pt x="58088" y="47508"/>
                  </a:cubicBezTo>
                  <a:cubicBezTo>
                    <a:pt x="58634" y="42388"/>
                    <a:pt x="59112" y="37815"/>
                    <a:pt x="59521" y="33856"/>
                  </a:cubicBezTo>
                  <a:lnTo>
                    <a:pt x="56996" y="33583"/>
                  </a:lnTo>
                  <a:lnTo>
                    <a:pt x="59589" y="33720"/>
                  </a:lnTo>
                  <a:cubicBezTo>
                    <a:pt x="60067" y="29556"/>
                    <a:pt x="61569" y="24983"/>
                    <a:pt x="63685" y="21229"/>
                  </a:cubicBezTo>
                  <a:cubicBezTo>
                    <a:pt x="66347" y="16587"/>
                    <a:pt x="69964" y="13106"/>
                    <a:pt x="74333" y="10990"/>
                  </a:cubicBezTo>
                  <a:cubicBezTo>
                    <a:pt x="77609" y="9284"/>
                    <a:pt x="81432" y="8396"/>
                    <a:pt x="85527" y="8328"/>
                  </a:cubicBezTo>
                  <a:close/>
                  <a:moveTo>
                    <a:pt x="29420" y="57337"/>
                  </a:moveTo>
                  <a:cubicBezTo>
                    <a:pt x="29625" y="57337"/>
                    <a:pt x="29829" y="57337"/>
                    <a:pt x="30034" y="57405"/>
                  </a:cubicBezTo>
                  <a:cubicBezTo>
                    <a:pt x="34539" y="57678"/>
                    <a:pt x="39317" y="59658"/>
                    <a:pt x="43890" y="61569"/>
                  </a:cubicBezTo>
                  <a:lnTo>
                    <a:pt x="44914" y="62047"/>
                  </a:lnTo>
                  <a:cubicBezTo>
                    <a:pt x="45733" y="62388"/>
                    <a:pt x="46416" y="62661"/>
                    <a:pt x="47167" y="62934"/>
                  </a:cubicBezTo>
                  <a:cubicBezTo>
                    <a:pt x="47371" y="63548"/>
                    <a:pt x="47644" y="64162"/>
                    <a:pt x="48054" y="64640"/>
                  </a:cubicBezTo>
                  <a:cubicBezTo>
                    <a:pt x="48873" y="65732"/>
                    <a:pt x="50102" y="66415"/>
                    <a:pt x="51399" y="66620"/>
                  </a:cubicBezTo>
                  <a:lnTo>
                    <a:pt x="52013" y="66688"/>
                  </a:lnTo>
                  <a:lnTo>
                    <a:pt x="52695" y="66688"/>
                  </a:lnTo>
                  <a:cubicBezTo>
                    <a:pt x="53924" y="66688"/>
                    <a:pt x="55084" y="66278"/>
                    <a:pt x="56040" y="65459"/>
                  </a:cubicBezTo>
                  <a:cubicBezTo>
                    <a:pt x="57542" y="65732"/>
                    <a:pt x="58975" y="65801"/>
                    <a:pt x="60340" y="65801"/>
                  </a:cubicBezTo>
                  <a:lnTo>
                    <a:pt x="61978" y="65801"/>
                  </a:lnTo>
                  <a:cubicBezTo>
                    <a:pt x="63958" y="66620"/>
                    <a:pt x="66006" y="67234"/>
                    <a:pt x="66961" y="67439"/>
                  </a:cubicBezTo>
                  <a:cubicBezTo>
                    <a:pt x="66074" y="67780"/>
                    <a:pt x="65323" y="68326"/>
                    <a:pt x="64709" y="69145"/>
                  </a:cubicBezTo>
                  <a:cubicBezTo>
                    <a:pt x="64094" y="69828"/>
                    <a:pt x="63753" y="70647"/>
                    <a:pt x="63617" y="71534"/>
                  </a:cubicBezTo>
                  <a:lnTo>
                    <a:pt x="54607" y="76790"/>
                  </a:lnTo>
                  <a:cubicBezTo>
                    <a:pt x="54538" y="76790"/>
                    <a:pt x="54402" y="76722"/>
                    <a:pt x="54334" y="76722"/>
                  </a:cubicBezTo>
                  <a:cubicBezTo>
                    <a:pt x="51330" y="75766"/>
                    <a:pt x="47371" y="74538"/>
                    <a:pt x="44505" y="73787"/>
                  </a:cubicBezTo>
                  <a:cubicBezTo>
                    <a:pt x="43890" y="73582"/>
                    <a:pt x="43276" y="73445"/>
                    <a:pt x="42593" y="73241"/>
                  </a:cubicBezTo>
                  <a:cubicBezTo>
                    <a:pt x="37747" y="71944"/>
                    <a:pt x="33242" y="70715"/>
                    <a:pt x="29488" y="68121"/>
                  </a:cubicBezTo>
                  <a:cubicBezTo>
                    <a:pt x="26621" y="66142"/>
                    <a:pt x="24847" y="63343"/>
                    <a:pt x="24574" y="60750"/>
                  </a:cubicBezTo>
                  <a:cubicBezTo>
                    <a:pt x="24505" y="59521"/>
                    <a:pt x="24915" y="58975"/>
                    <a:pt x="25188" y="58702"/>
                  </a:cubicBezTo>
                  <a:cubicBezTo>
                    <a:pt x="26007" y="57883"/>
                    <a:pt x="27645" y="57337"/>
                    <a:pt x="29420" y="57337"/>
                  </a:cubicBezTo>
                  <a:close/>
                  <a:moveTo>
                    <a:pt x="64299" y="89759"/>
                  </a:moveTo>
                  <a:cubicBezTo>
                    <a:pt x="70238" y="92626"/>
                    <a:pt x="74742" y="95493"/>
                    <a:pt x="78155" y="98564"/>
                  </a:cubicBezTo>
                  <a:cubicBezTo>
                    <a:pt x="79725" y="99929"/>
                    <a:pt x="81636" y="102114"/>
                    <a:pt x="82182" y="104844"/>
                  </a:cubicBezTo>
                  <a:cubicBezTo>
                    <a:pt x="82456" y="106346"/>
                    <a:pt x="83411" y="110919"/>
                    <a:pt x="72080" y="114263"/>
                  </a:cubicBezTo>
                  <a:cubicBezTo>
                    <a:pt x="67302" y="115697"/>
                    <a:pt x="62115" y="116106"/>
                    <a:pt x="57064" y="116516"/>
                  </a:cubicBezTo>
                  <a:cubicBezTo>
                    <a:pt x="56245" y="116584"/>
                    <a:pt x="55426" y="116652"/>
                    <a:pt x="54675" y="116721"/>
                  </a:cubicBezTo>
                  <a:cubicBezTo>
                    <a:pt x="46621" y="117471"/>
                    <a:pt x="38088" y="118427"/>
                    <a:pt x="29829" y="120953"/>
                  </a:cubicBezTo>
                  <a:lnTo>
                    <a:pt x="26621" y="117130"/>
                  </a:lnTo>
                  <a:cubicBezTo>
                    <a:pt x="26894" y="116311"/>
                    <a:pt x="27031" y="115151"/>
                    <a:pt x="26416" y="113717"/>
                  </a:cubicBezTo>
                  <a:cubicBezTo>
                    <a:pt x="26485" y="113171"/>
                    <a:pt x="26553" y="112557"/>
                    <a:pt x="26621" y="112011"/>
                  </a:cubicBezTo>
                  <a:lnTo>
                    <a:pt x="64299" y="89759"/>
                  </a:lnTo>
                  <a:close/>
                  <a:moveTo>
                    <a:pt x="21024" y="134399"/>
                  </a:moveTo>
                  <a:lnTo>
                    <a:pt x="37269" y="153784"/>
                  </a:lnTo>
                  <a:cubicBezTo>
                    <a:pt x="34676" y="155150"/>
                    <a:pt x="32355" y="156105"/>
                    <a:pt x="30102" y="156719"/>
                  </a:cubicBezTo>
                  <a:cubicBezTo>
                    <a:pt x="27645" y="157402"/>
                    <a:pt x="25256" y="157812"/>
                    <a:pt x="22935" y="157812"/>
                  </a:cubicBezTo>
                  <a:cubicBezTo>
                    <a:pt x="19591" y="157812"/>
                    <a:pt x="16724" y="157061"/>
                    <a:pt x="14608" y="155627"/>
                  </a:cubicBezTo>
                  <a:cubicBezTo>
                    <a:pt x="9079" y="151873"/>
                    <a:pt x="9557" y="148733"/>
                    <a:pt x="9693" y="147641"/>
                  </a:cubicBezTo>
                  <a:cubicBezTo>
                    <a:pt x="10240" y="143751"/>
                    <a:pt x="14676" y="138631"/>
                    <a:pt x="21024" y="134399"/>
                  </a:cubicBezTo>
                  <a:close/>
                  <a:moveTo>
                    <a:pt x="85595" y="1"/>
                  </a:moveTo>
                  <a:cubicBezTo>
                    <a:pt x="80271" y="69"/>
                    <a:pt x="75289" y="1161"/>
                    <a:pt x="70920" y="3277"/>
                  </a:cubicBezTo>
                  <a:cubicBezTo>
                    <a:pt x="65050" y="6144"/>
                    <a:pt x="60272" y="10580"/>
                    <a:pt x="56723" y="16655"/>
                  </a:cubicBezTo>
                  <a:cubicBezTo>
                    <a:pt x="52968" y="23003"/>
                    <a:pt x="51740" y="29146"/>
                    <a:pt x="51330" y="32218"/>
                  </a:cubicBezTo>
                  <a:cubicBezTo>
                    <a:pt x="51330" y="32218"/>
                    <a:pt x="51262" y="32628"/>
                    <a:pt x="51262" y="32764"/>
                  </a:cubicBezTo>
                  <a:cubicBezTo>
                    <a:pt x="50784" y="36791"/>
                    <a:pt x="50306" y="41433"/>
                    <a:pt x="49829" y="46620"/>
                  </a:cubicBezTo>
                  <a:cubicBezTo>
                    <a:pt x="49487" y="49692"/>
                    <a:pt x="49214" y="52490"/>
                    <a:pt x="49010" y="54606"/>
                  </a:cubicBezTo>
                  <a:lnTo>
                    <a:pt x="48941" y="54675"/>
                  </a:lnTo>
                  <a:cubicBezTo>
                    <a:pt x="48737" y="54538"/>
                    <a:pt x="48463" y="54470"/>
                    <a:pt x="48190" y="54333"/>
                  </a:cubicBezTo>
                  <a:lnTo>
                    <a:pt x="47098" y="53924"/>
                  </a:lnTo>
                  <a:cubicBezTo>
                    <a:pt x="42116" y="51808"/>
                    <a:pt x="36519" y="49419"/>
                    <a:pt x="30580" y="49009"/>
                  </a:cubicBezTo>
                  <a:lnTo>
                    <a:pt x="29488" y="49009"/>
                  </a:lnTo>
                  <a:cubicBezTo>
                    <a:pt x="25324" y="49009"/>
                    <a:pt x="21638" y="50443"/>
                    <a:pt x="19249" y="52832"/>
                  </a:cubicBezTo>
                  <a:cubicBezTo>
                    <a:pt x="16997" y="55084"/>
                    <a:pt x="15973" y="58088"/>
                    <a:pt x="16246" y="61432"/>
                  </a:cubicBezTo>
                  <a:cubicBezTo>
                    <a:pt x="16724" y="66551"/>
                    <a:pt x="19796" y="71466"/>
                    <a:pt x="24710" y="74947"/>
                  </a:cubicBezTo>
                  <a:cubicBezTo>
                    <a:pt x="29625" y="78428"/>
                    <a:pt x="35085" y="79862"/>
                    <a:pt x="40409" y="81295"/>
                  </a:cubicBezTo>
                  <a:cubicBezTo>
                    <a:pt x="41023" y="81500"/>
                    <a:pt x="41638" y="81636"/>
                    <a:pt x="42252" y="81841"/>
                  </a:cubicBezTo>
                  <a:cubicBezTo>
                    <a:pt x="43071" y="82046"/>
                    <a:pt x="43959" y="82319"/>
                    <a:pt x="44846" y="82524"/>
                  </a:cubicBezTo>
                  <a:lnTo>
                    <a:pt x="16246" y="99383"/>
                  </a:lnTo>
                  <a:cubicBezTo>
                    <a:pt x="15632" y="99315"/>
                    <a:pt x="15018" y="99247"/>
                    <a:pt x="14335" y="99247"/>
                  </a:cubicBezTo>
                  <a:cubicBezTo>
                    <a:pt x="13448" y="99247"/>
                    <a:pt x="12492" y="99315"/>
                    <a:pt x="11536" y="99588"/>
                  </a:cubicBezTo>
                  <a:cubicBezTo>
                    <a:pt x="9557" y="100066"/>
                    <a:pt x="7714" y="101021"/>
                    <a:pt x="6212" y="102387"/>
                  </a:cubicBezTo>
                  <a:lnTo>
                    <a:pt x="6076" y="102387"/>
                  </a:lnTo>
                  <a:cubicBezTo>
                    <a:pt x="2868" y="102387"/>
                    <a:pt x="1434" y="103752"/>
                    <a:pt x="888" y="104912"/>
                  </a:cubicBezTo>
                  <a:cubicBezTo>
                    <a:pt x="274" y="106141"/>
                    <a:pt x="1" y="108188"/>
                    <a:pt x="2117" y="110851"/>
                  </a:cubicBezTo>
                  <a:cubicBezTo>
                    <a:pt x="2117" y="112011"/>
                    <a:pt x="2185" y="113171"/>
                    <a:pt x="2458" y="114263"/>
                  </a:cubicBezTo>
                  <a:cubicBezTo>
                    <a:pt x="3550" y="118905"/>
                    <a:pt x="7304" y="122523"/>
                    <a:pt x="11946" y="123478"/>
                  </a:cubicBezTo>
                  <a:lnTo>
                    <a:pt x="15700" y="127983"/>
                  </a:lnTo>
                  <a:cubicBezTo>
                    <a:pt x="10513" y="131532"/>
                    <a:pt x="2595" y="138222"/>
                    <a:pt x="1434" y="146413"/>
                  </a:cubicBezTo>
                  <a:cubicBezTo>
                    <a:pt x="888" y="149962"/>
                    <a:pt x="1298" y="156719"/>
                    <a:pt x="9967" y="162521"/>
                  </a:cubicBezTo>
                  <a:cubicBezTo>
                    <a:pt x="13516" y="164910"/>
                    <a:pt x="17816" y="166139"/>
                    <a:pt x="22799" y="166139"/>
                  </a:cubicBezTo>
                  <a:cubicBezTo>
                    <a:pt x="25393" y="166139"/>
                    <a:pt x="28055" y="165798"/>
                    <a:pt x="30785" y="165183"/>
                  </a:cubicBezTo>
                  <a:cubicBezTo>
                    <a:pt x="31399" y="165047"/>
                    <a:pt x="31945" y="164910"/>
                    <a:pt x="32355" y="164774"/>
                  </a:cubicBezTo>
                  <a:cubicBezTo>
                    <a:pt x="35699" y="163818"/>
                    <a:pt x="39044" y="162385"/>
                    <a:pt x="42730" y="160337"/>
                  </a:cubicBezTo>
                  <a:lnTo>
                    <a:pt x="43549" y="161361"/>
                  </a:lnTo>
                  <a:cubicBezTo>
                    <a:pt x="41023" y="163409"/>
                    <a:pt x="40750" y="165320"/>
                    <a:pt x="41023" y="166685"/>
                  </a:cubicBezTo>
                  <a:cubicBezTo>
                    <a:pt x="41501" y="168460"/>
                    <a:pt x="43208" y="170576"/>
                    <a:pt x="49214" y="170576"/>
                  </a:cubicBezTo>
                  <a:cubicBezTo>
                    <a:pt x="51535" y="170576"/>
                    <a:pt x="54197" y="170234"/>
                    <a:pt x="56927" y="169620"/>
                  </a:cubicBezTo>
                  <a:cubicBezTo>
                    <a:pt x="61637" y="168528"/>
                    <a:pt x="65733" y="166617"/>
                    <a:pt x="67917" y="164637"/>
                  </a:cubicBezTo>
                  <a:cubicBezTo>
                    <a:pt x="69964" y="162794"/>
                    <a:pt x="70101" y="161020"/>
                    <a:pt x="69828" y="159928"/>
                  </a:cubicBezTo>
                  <a:cubicBezTo>
                    <a:pt x="69418" y="158085"/>
                    <a:pt x="67644" y="155969"/>
                    <a:pt x="61705" y="155969"/>
                  </a:cubicBezTo>
                  <a:cubicBezTo>
                    <a:pt x="60886" y="155969"/>
                    <a:pt x="59999" y="156037"/>
                    <a:pt x="59112" y="156105"/>
                  </a:cubicBezTo>
                  <a:lnTo>
                    <a:pt x="35699" y="127983"/>
                  </a:lnTo>
                  <a:cubicBezTo>
                    <a:pt x="42184" y="126413"/>
                    <a:pt x="48941" y="125594"/>
                    <a:pt x="55357" y="125048"/>
                  </a:cubicBezTo>
                  <a:lnTo>
                    <a:pt x="57746" y="124843"/>
                  </a:lnTo>
                  <a:cubicBezTo>
                    <a:pt x="63207" y="124365"/>
                    <a:pt x="68872" y="123888"/>
                    <a:pt x="74469" y="122249"/>
                  </a:cubicBezTo>
                  <a:cubicBezTo>
                    <a:pt x="90646" y="117471"/>
                    <a:pt x="91397" y="108257"/>
                    <a:pt x="90373" y="103137"/>
                  </a:cubicBezTo>
                  <a:cubicBezTo>
                    <a:pt x="89349" y="98223"/>
                    <a:pt x="86210" y="94537"/>
                    <a:pt x="83752" y="92353"/>
                  </a:cubicBezTo>
                  <a:cubicBezTo>
                    <a:pt x="81363" y="90169"/>
                    <a:pt x="78565" y="88121"/>
                    <a:pt x="75289" y="86141"/>
                  </a:cubicBezTo>
                  <a:cubicBezTo>
                    <a:pt x="76449" y="85800"/>
                    <a:pt x="77473" y="84981"/>
                    <a:pt x="78155" y="83821"/>
                  </a:cubicBezTo>
                  <a:lnTo>
                    <a:pt x="83275" y="75288"/>
                  </a:lnTo>
                  <a:cubicBezTo>
                    <a:pt x="84230" y="73719"/>
                    <a:pt x="84230" y="71739"/>
                    <a:pt x="83411" y="70101"/>
                  </a:cubicBezTo>
                  <a:cubicBezTo>
                    <a:pt x="83684" y="69555"/>
                    <a:pt x="83957" y="69009"/>
                    <a:pt x="84230" y="68394"/>
                  </a:cubicBezTo>
                  <a:lnTo>
                    <a:pt x="90988" y="68667"/>
                  </a:lnTo>
                  <a:cubicBezTo>
                    <a:pt x="91124" y="68804"/>
                    <a:pt x="91261" y="69009"/>
                    <a:pt x="91397" y="69145"/>
                  </a:cubicBezTo>
                  <a:cubicBezTo>
                    <a:pt x="93240" y="71125"/>
                    <a:pt x="95697" y="72285"/>
                    <a:pt x="98291" y="72353"/>
                  </a:cubicBezTo>
                  <a:lnTo>
                    <a:pt x="107642" y="72763"/>
                  </a:lnTo>
                  <a:lnTo>
                    <a:pt x="108052" y="72763"/>
                  </a:lnTo>
                  <a:cubicBezTo>
                    <a:pt x="108803" y="72763"/>
                    <a:pt x="109554" y="72695"/>
                    <a:pt x="110304" y="72490"/>
                  </a:cubicBezTo>
                  <a:cubicBezTo>
                    <a:pt x="111055" y="81295"/>
                    <a:pt x="113103" y="92489"/>
                    <a:pt x="118837" y="92489"/>
                  </a:cubicBezTo>
                  <a:cubicBezTo>
                    <a:pt x="119860" y="92489"/>
                    <a:pt x="121294" y="92148"/>
                    <a:pt x="122727" y="90373"/>
                  </a:cubicBezTo>
                  <a:cubicBezTo>
                    <a:pt x="125867" y="86414"/>
                    <a:pt x="127915" y="75493"/>
                    <a:pt x="127915" y="62593"/>
                  </a:cubicBezTo>
                  <a:cubicBezTo>
                    <a:pt x="127915" y="51467"/>
                    <a:pt x="126481" y="41774"/>
                    <a:pt x="124024" y="36791"/>
                  </a:cubicBezTo>
                  <a:cubicBezTo>
                    <a:pt x="124434" y="36109"/>
                    <a:pt x="124638" y="35358"/>
                    <a:pt x="124638" y="34539"/>
                  </a:cubicBezTo>
                  <a:lnTo>
                    <a:pt x="124707" y="31331"/>
                  </a:lnTo>
                  <a:cubicBezTo>
                    <a:pt x="124707" y="29966"/>
                    <a:pt x="124161" y="28669"/>
                    <a:pt x="123205" y="27713"/>
                  </a:cubicBezTo>
                  <a:cubicBezTo>
                    <a:pt x="122864" y="26075"/>
                    <a:pt x="122181" y="23481"/>
                    <a:pt x="120884" y="20546"/>
                  </a:cubicBezTo>
                  <a:cubicBezTo>
                    <a:pt x="119929" y="18362"/>
                    <a:pt x="118768" y="16382"/>
                    <a:pt x="117471" y="14471"/>
                  </a:cubicBezTo>
                  <a:cubicBezTo>
                    <a:pt x="116652" y="13311"/>
                    <a:pt x="115697" y="12150"/>
                    <a:pt x="114741" y="11058"/>
                  </a:cubicBezTo>
                  <a:cubicBezTo>
                    <a:pt x="110714" y="6758"/>
                    <a:pt x="105731" y="3686"/>
                    <a:pt x="99861" y="1844"/>
                  </a:cubicBezTo>
                  <a:cubicBezTo>
                    <a:pt x="95834" y="615"/>
                    <a:pt x="91329" y="1"/>
                    <a:pt x="8655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38;p50">
              <a:extLst>
                <a:ext uri="{FF2B5EF4-FFF2-40B4-BE49-F238E27FC236}">
                  <a16:creationId xmlns:a16="http://schemas.microsoft.com/office/drawing/2014/main" id="{A032AEC2-EF92-4DCA-A395-6BF22A6D6941}"/>
                </a:ext>
              </a:extLst>
            </p:cNvPr>
            <p:cNvSpPr/>
            <p:nvPr/>
          </p:nvSpPr>
          <p:spPr>
            <a:xfrm rot="-278685">
              <a:off x="853855" y="2883176"/>
              <a:ext cx="647036" cy="559657"/>
            </a:xfrm>
            <a:custGeom>
              <a:avLst/>
              <a:gdLst/>
              <a:ahLst/>
              <a:cxnLst/>
              <a:rect l="l" t="t" r="r" b="b"/>
              <a:pathLst>
                <a:path w="69896" h="57069" extrusionOk="0">
                  <a:moveTo>
                    <a:pt x="35570" y="0"/>
                  </a:moveTo>
                  <a:cubicBezTo>
                    <a:pt x="35341" y="0"/>
                    <a:pt x="35111" y="2"/>
                    <a:pt x="34880" y="5"/>
                  </a:cubicBezTo>
                  <a:lnTo>
                    <a:pt x="34539" y="5"/>
                  </a:lnTo>
                  <a:cubicBezTo>
                    <a:pt x="29215" y="73"/>
                    <a:pt x="24710" y="1234"/>
                    <a:pt x="20887" y="3077"/>
                  </a:cubicBezTo>
                  <a:cubicBezTo>
                    <a:pt x="14949" y="5944"/>
                    <a:pt x="10649" y="10517"/>
                    <a:pt x="7782" y="15431"/>
                  </a:cubicBezTo>
                  <a:cubicBezTo>
                    <a:pt x="4847" y="20414"/>
                    <a:pt x="3345" y="25738"/>
                    <a:pt x="2731" y="30038"/>
                  </a:cubicBezTo>
                  <a:cubicBezTo>
                    <a:pt x="2731" y="30175"/>
                    <a:pt x="2731" y="30380"/>
                    <a:pt x="2663" y="30584"/>
                  </a:cubicBezTo>
                  <a:cubicBezTo>
                    <a:pt x="2185" y="35158"/>
                    <a:pt x="1639" y="40004"/>
                    <a:pt x="1229" y="44304"/>
                  </a:cubicBezTo>
                  <a:cubicBezTo>
                    <a:pt x="547" y="51266"/>
                    <a:pt x="69" y="56659"/>
                    <a:pt x="1" y="56727"/>
                  </a:cubicBezTo>
                  <a:lnTo>
                    <a:pt x="3277" y="57068"/>
                  </a:lnTo>
                  <a:cubicBezTo>
                    <a:pt x="3277" y="56932"/>
                    <a:pt x="3755" y="51608"/>
                    <a:pt x="4437" y="44714"/>
                  </a:cubicBezTo>
                  <a:cubicBezTo>
                    <a:pt x="4847" y="40482"/>
                    <a:pt x="5393" y="35635"/>
                    <a:pt x="5871" y="31062"/>
                  </a:cubicBezTo>
                  <a:cubicBezTo>
                    <a:pt x="5871" y="30994"/>
                    <a:pt x="5871" y="30994"/>
                    <a:pt x="5871" y="30926"/>
                  </a:cubicBezTo>
                  <a:cubicBezTo>
                    <a:pt x="6348" y="27035"/>
                    <a:pt x="7714" y="22052"/>
                    <a:pt x="10376" y="17411"/>
                  </a:cubicBezTo>
                  <a:cubicBezTo>
                    <a:pt x="12901" y="12974"/>
                    <a:pt x="16724" y="8810"/>
                    <a:pt x="22048" y="6148"/>
                  </a:cubicBezTo>
                  <a:cubicBezTo>
                    <a:pt x="25460" y="4442"/>
                    <a:pt x="29556" y="3350"/>
                    <a:pt x="34402" y="3281"/>
                  </a:cubicBezTo>
                  <a:cubicBezTo>
                    <a:pt x="34470" y="3213"/>
                    <a:pt x="34539" y="3213"/>
                    <a:pt x="34607" y="3213"/>
                  </a:cubicBezTo>
                  <a:cubicBezTo>
                    <a:pt x="34876" y="3209"/>
                    <a:pt x="35143" y="3207"/>
                    <a:pt x="35409" y="3207"/>
                  </a:cubicBezTo>
                  <a:cubicBezTo>
                    <a:pt x="39400" y="3207"/>
                    <a:pt x="43088" y="3687"/>
                    <a:pt x="46415" y="4647"/>
                  </a:cubicBezTo>
                  <a:cubicBezTo>
                    <a:pt x="51398" y="6080"/>
                    <a:pt x="55562" y="8537"/>
                    <a:pt x="58906" y="12018"/>
                  </a:cubicBezTo>
                  <a:cubicBezTo>
                    <a:pt x="59862" y="12974"/>
                    <a:pt x="60818" y="14066"/>
                    <a:pt x="61637" y="15295"/>
                  </a:cubicBezTo>
                  <a:cubicBezTo>
                    <a:pt x="62729" y="16865"/>
                    <a:pt x="63548" y="18435"/>
                    <a:pt x="64230" y="19868"/>
                  </a:cubicBezTo>
                  <a:cubicBezTo>
                    <a:pt x="66278" y="24168"/>
                    <a:pt x="66688" y="27649"/>
                    <a:pt x="66688" y="27649"/>
                  </a:cubicBezTo>
                  <a:lnTo>
                    <a:pt x="69896" y="27308"/>
                  </a:lnTo>
                  <a:cubicBezTo>
                    <a:pt x="69827" y="27103"/>
                    <a:pt x="69418" y="23554"/>
                    <a:pt x="67438" y="19049"/>
                  </a:cubicBezTo>
                  <a:cubicBezTo>
                    <a:pt x="66619" y="17274"/>
                    <a:pt x="65596" y="15363"/>
                    <a:pt x="64299" y="13452"/>
                  </a:cubicBezTo>
                  <a:cubicBezTo>
                    <a:pt x="63548" y="12428"/>
                    <a:pt x="62661" y="11336"/>
                    <a:pt x="61705" y="10244"/>
                  </a:cubicBezTo>
                  <a:cubicBezTo>
                    <a:pt x="58633" y="6899"/>
                    <a:pt x="54197" y="3691"/>
                    <a:pt x="47985" y="1780"/>
                  </a:cubicBezTo>
                  <a:cubicBezTo>
                    <a:pt x="44468" y="673"/>
                    <a:pt x="40330" y="0"/>
                    <a:pt x="35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39;p50">
              <a:extLst>
                <a:ext uri="{FF2B5EF4-FFF2-40B4-BE49-F238E27FC236}">
                  <a16:creationId xmlns:a16="http://schemas.microsoft.com/office/drawing/2014/main" id="{78953A1D-0F1C-4837-A266-14C4BFC80482}"/>
                </a:ext>
              </a:extLst>
            </p:cNvPr>
            <p:cNvSpPr/>
            <p:nvPr/>
          </p:nvSpPr>
          <p:spPr>
            <a:xfrm rot="-278685">
              <a:off x="1458325" y="3114672"/>
              <a:ext cx="53719" cy="81680"/>
            </a:xfrm>
            <a:custGeom>
              <a:avLst/>
              <a:gdLst/>
              <a:ahLst/>
              <a:cxnLst/>
              <a:rect l="l" t="t" r="r" b="b"/>
              <a:pathLst>
                <a:path w="5803" h="8329" extrusionOk="0">
                  <a:moveTo>
                    <a:pt x="2662" y="1"/>
                  </a:moveTo>
                  <a:cubicBezTo>
                    <a:pt x="1229" y="1"/>
                    <a:pt x="69" y="1093"/>
                    <a:pt x="69" y="2526"/>
                  </a:cubicBezTo>
                  <a:lnTo>
                    <a:pt x="0" y="5734"/>
                  </a:lnTo>
                  <a:cubicBezTo>
                    <a:pt x="0" y="7099"/>
                    <a:pt x="1092" y="8260"/>
                    <a:pt x="2458" y="8328"/>
                  </a:cubicBezTo>
                  <a:lnTo>
                    <a:pt x="3072" y="8328"/>
                  </a:lnTo>
                  <a:cubicBezTo>
                    <a:pt x="4505" y="8328"/>
                    <a:pt x="5666" y="7236"/>
                    <a:pt x="5666" y="5803"/>
                  </a:cubicBezTo>
                  <a:lnTo>
                    <a:pt x="5734" y="2594"/>
                  </a:lnTo>
                  <a:cubicBezTo>
                    <a:pt x="5802" y="1229"/>
                    <a:pt x="4642" y="69"/>
                    <a:pt x="3277" y="69"/>
                  </a:cubicBezTo>
                  <a:lnTo>
                    <a:pt x="26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40;p50">
              <a:extLst>
                <a:ext uri="{FF2B5EF4-FFF2-40B4-BE49-F238E27FC236}">
                  <a16:creationId xmlns:a16="http://schemas.microsoft.com/office/drawing/2014/main" id="{744B4BC3-E066-4F1F-B331-C12851E91879}"/>
                </a:ext>
              </a:extLst>
            </p:cNvPr>
            <p:cNvSpPr/>
            <p:nvPr/>
          </p:nvSpPr>
          <p:spPr>
            <a:xfrm rot="-278685">
              <a:off x="896770" y="3658004"/>
              <a:ext cx="152289" cy="70971"/>
            </a:xfrm>
            <a:custGeom>
              <a:avLst/>
              <a:gdLst/>
              <a:ahLst/>
              <a:cxnLst/>
              <a:rect l="l" t="t" r="r" b="b"/>
              <a:pathLst>
                <a:path w="16451" h="7237" extrusionOk="0">
                  <a:moveTo>
                    <a:pt x="3755" y="1"/>
                  </a:moveTo>
                  <a:lnTo>
                    <a:pt x="1" y="2185"/>
                  </a:lnTo>
                  <a:cubicBezTo>
                    <a:pt x="479" y="2322"/>
                    <a:pt x="956" y="2458"/>
                    <a:pt x="1366" y="2595"/>
                  </a:cubicBezTo>
                  <a:cubicBezTo>
                    <a:pt x="4574" y="3687"/>
                    <a:pt x="6826" y="4506"/>
                    <a:pt x="10035" y="5939"/>
                  </a:cubicBezTo>
                  <a:cubicBezTo>
                    <a:pt x="11127" y="6349"/>
                    <a:pt x="12082" y="6827"/>
                    <a:pt x="13038" y="7236"/>
                  </a:cubicBezTo>
                  <a:lnTo>
                    <a:pt x="16451" y="5257"/>
                  </a:lnTo>
                  <a:cubicBezTo>
                    <a:pt x="14813" y="4506"/>
                    <a:pt x="13106" y="3755"/>
                    <a:pt x="11331" y="2936"/>
                  </a:cubicBezTo>
                  <a:cubicBezTo>
                    <a:pt x="8533" y="1707"/>
                    <a:pt x="6349" y="888"/>
                    <a:pt x="3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41;p50">
              <a:extLst>
                <a:ext uri="{FF2B5EF4-FFF2-40B4-BE49-F238E27FC236}">
                  <a16:creationId xmlns:a16="http://schemas.microsoft.com/office/drawing/2014/main" id="{14459345-803E-4310-9714-29E0EF97F70A}"/>
                </a:ext>
              </a:extLst>
            </p:cNvPr>
            <p:cNvSpPr/>
            <p:nvPr/>
          </p:nvSpPr>
          <p:spPr>
            <a:xfrm rot="-278685">
              <a:off x="952401" y="3420412"/>
              <a:ext cx="87211" cy="92389"/>
            </a:xfrm>
            <a:custGeom>
              <a:avLst/>
              <a:gdLst/>
              <a:ahLst/>
              <a:cxnLst/>
              <a:rect l="l" t="t" r="r" b="b"/>
              <a:pathLst>
                <a:path w="9421" h="9421" extrusionOk="0">
                  <a:moveTo>
                    <a:pt x="9420" y="1"/>
                  </a:moveTo>
                  <a:lnTo>
                    <a:pt x="9420" y="1"/>
                  </a:lnTo>
                  <a:cubicBezTo>
                    <a:pt x="9420" y="1"/>
                    <a:pt x="206" y="615"/>
                    <a:pt x="69" y="4301"/>
                  </a:cubicBezTo>
                  <a:cubicBezTo>
                    <a:pt x="1" y="7304"/>
                    <a:pt x="9011" y="9420"/>
                    <a:pt x="9011" y="9420"/>
                  </a:cubicBezTo>
                  <a:lnTo>
                    <a:pt x="94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42;p50">
              <a:extLst>
                <a:ext uri="{FF2B5EF4-FFF2-40B4-BE49-F238E27FC236}">
                  <a16:creationId xmlns:a16="http://schemas.microsoft.com/office/drawing/2014/main" id="{E2674839-0F39-4598-81E1-E04A8CB39EDA}"/>
                </a:ext>
              </a:extLst>
            </p:cNvPr>
            <p:cNvSpPr/>
            <p:nvPr/>
          </p:nvSpPr>
          <p:spPr>
            <a:xfrm rot="-278685">
              <a:off x="1028153" y="3405886"/>
              <a:ext cx="293830" cy="105098"/>
            </a:xfrm>
            <a:custGeom>
              <a:avLst/>
              <a:gdLst/>
              <a:ahLst/>
              <a:cxnLst/>
              <a:rect l="l" t="t" r="r" b="b"/>
              <a:pathLst>
                <a:path w="31741" h="10717" extrusionOk="0">
                  <a:moveTo>
                    <a:pt x="1229" y="1"/>
                  </a:moveTo>
                  <a:cubicBezTo>
                    <a:pt x="547" y="1434"/>
                    <a:pt x="137" y="3004"/>
                    <a:pt x="69" y="4710"/>
                  </a:cubicBezTo>
                  <a:cubicBezTo>
                    <a:pt x="69" y="4710"/>
                    <a:pt x="69" y="4710"/>
                    <a:pt x="69" y="4779"/>
                  </a:cubicBezTo>
                  <a:cubicBezTo>
                    <a:pt x="1" y="6417"/>
                    <a:pt x="274" y="7987"/>
                    <a:pt x="820" y="9420"/>
                  </a:cubicBezTo>
                  <a:lnTo>
                    <a:pt x="31399" y="10717"/>
                  </a:lnTo>
                  <a:lnTo>
                    <a:pt x="31535" y="6212"/>
                  </a:lnTo>
                  <a:lnTo>
                    <a:pt x="31740" y="1297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43;p50">
              <a:extLst>
                <a:ext uri="{FF2B5EF4-FFF2-40B4-BE49-F238E27FC236}">
                  <a16:creationId xmlns:a16="http://schemas.microsoft.com/office/drawing/2014/main" id="{46C6F4E7-68FF-4377-8271-F76380C0982F}"/>
                </a:ext>
              </a:extLst>
            </p:cNvPr>
            <p:cNvSpPr/>
            <p:nvPr/>
          </p:nvSpPr>
          <p:spPr>
            <a:xfrm rot="-278685">
              <a:off x="1089757" y="3403231"/>
              <a:ext cx="105476" cy="166262"/>
            </a:xfrm>
            <a:custGeom>
              <a:avLst/>
              <a:gdLst/>
              <a:ahLst/>
              <a:cxnLst/>
              <a:rect l="l" t="t" r="r" b="b"/>
              <a:pathLst>
                <a:path w="11394" h="16954" extrusionOk="0">
                  <a:moveTo>
                    <a:pt x="2138" y="0"/>
                  </a:moveTo>
                  <a:cubicBezTo>
                    <a:pt x="959" y="0"/>
                    <a:pt x="1" y="1062"/>
                    <a:pt x="200" y="2188"/>
                  </a:cubicBezTo>
                  <a:cubicBezTo>
                    <a:pt x="746" y="6556"/>
                    <a:pt x="2043" y="15498"/>
                    <a:pt x="3271" y="16385"/>
                  </a:cubicBezTo>
                  <a:cubicBezTo>
                    <a:pt x="3926" y="16822"/>
                    <a:pt x="4483" y="16953"/>
                    <a:pt x="4916" y="16953"/>
                  </a:cubicBezTo>
                  <a:cubicBezTo>
                    <a:pt x="5565" y="16953"/>
                    <a:pt x="5933" y="16658"/>
                    <a:pt x="5933" y="16658"/>
                  </a:cubicBezTo>
                  <a:cubicBezTo>
                    <a:pt x="5933" y="16658"/>
                    <a:pt x="11121" y="6898"/>
                    <a:pt x="11326" y="2461"/>
                  </a:cubicBezTo>
                  <a:cubicBezTo>
                    <a:pt x="11394" y="1437"/>
                    <a:pt x="10575" y="550"/>
                    <a:pt x="9551" y="481"/>
                  </a:cubicBezTo>
                  <a:lnTo>
                    <a:pt x="2247" y="4"/>
                  </a:lnTo>
                  <a:cubicBezTo>
                    <a:pt x="2211" y="1"/>
                    <a:pt x="2174" y="0"/>
                    <a:pt x="2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44;p50">
              <a:extLst>
                <a:ext uri="{FF2B5EF4-FFF2-40B4-BE49-F238E27FC236}">
                  <a16:creationId xmlns:a16="http://schemas.microsoft.com/office/drawing/2014/main" id="{AA9F8CB6-A967-45BF-8552-BDF4B71EE19E}"/>
                </a:ext>
              </a:extLst>
            </p:cNvPr>
            <p:cNvSpPr/>
            <p:nvPr/>
          </p:nvSpPr>
          <p:spPr>
            <a:xfrm rot="-278685">
              <a:off x="1249366" y="3369846"/>
              <a:ext cx="226216" cy="163467"/>
            </a:xfrm>
            <a:custGeom>
              <a:avLst/>
              <a:gdLst/>
              <a:ahLst/>
              <a:cxnLst/>
              <a:rect l="l" t="t" r="r" b="b"/>
              <a:pathLst>
                <a:path w="24437" h="16669" extrusionOk="0">
                  <a:moveTo>
                    <a:pt x="7479" y="0"/>
                  </a:moveTo>
                  <a:cubicBezTo>
                    <a:pt x="3551" y="0"/>
                    <a:pt x="336" y="3135"/>
                    <a:pt x="137" y="7040"/>
                  </a:cubicBezTo>
                  <a:lnTo>
                    <a:pt x="69" y="8542"/>
                  </a:lnTo>
                  <a:cubicBezTo>
                    <a:pt x="1" y="10589"/>
                    <a:pt x="752" y="12501"/>
                    <a:pt x="2048" y="13866"/>
                  </a:cubicBezTo>
                  <a:cubicBezTo>
                    <a:pt x="3345" y="15231"/>
                    <a:pt x="5120" y="16187"/>
                    <a:pt x="7168" y="16255"/>
                  </a:cubicBezTo>
                  <a:lnTo>
                    <a:pt x="16451" y="16664"/>
                  </a:lnTo>
                  <a:cubicBezTo>
                    <a:pt x="16537" y="16667"/>
                    <a:pt x="16622" y="16669"/>
                    <a:pt x="16708" y="16669"/>
                  </a:cubicBezTo>
                  <a:cubicBezTo>
                    <a:pt x="20691" y="16669"/>
                    <a:pt x="24030" y="13575"/>
                    <a:pt x="24164" y="9566"/>
                  </a:cubicBezTo>
                  <a:lnTo>
                    <a:pt x="24232" y="8064"/>
                  </a:lnTo>
                  <a:cubicBezTo>
                    <a:pt x="24437" y="3969"/>
                    <a:pt x="21229" y="556"/>
                    <a:pt x="17133" y="351"/>
                  </a:cubicBezTo>
                  <a:lnTo>
                    <a:pt x="16314" y="351"/>
                  </a:lnTo>
                  <a:lnTo>
                    <a:pt x="7850" y="10"/>
                  </a:lnTo>
                  <a:cubicBezTo>
                    <a:pt x="7726" y="3"/>
                    <a:pt x="7602" y="0"/>
                    <a:pt x="7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45;p50">
              <a:extLst>
                <a:ext uri="{FF2B5EF4-FFF2-40B4-BE49-F238E27FC236}">
                  <a16:creationId xmlns:a16="http://schemas.microsoft.com/office/drawing/2014/main" id="{8ACE0C06-FB3B-4F48-9AD8-E29EA0BAA536}"/>
                </a:ext>
              </a:extLst>
            </p:cNvPr>
            <p:cNvSpPr/>
            <p:nvPr/>
          </p:nvSpPr>
          <p:spPr>
            <a:xfrm rot="-278685">
              <a:off x="543089" y="3998381"/>
              <a:ext cx="418931" cy="520116"/>
            </a:xfrm>
            <a:custGeom>
              <a:avLst/>
              <a:gdLst/>
              <a:ahLst/>
              <a:cxnLst/>
              <a:rect l="l" t="t" r="r" b="b"/>
              <a:pathLst>
                <a:path w="45255" h="53037" extrusionOk="0">
                  <a:moveTo>
                    <a:pt x="3072" y="0"/>
                  </a:moveTo>
                  <a:lnTo>
                    <a:pt x="1" y="2526"/>
                  </a:lnTo>
                  <a:lnTo>
                    <a:pt x="42183" y="53036"/>
                  </a:lnTo>
                  <a:lnTo>
                    <a:pt x="45255" y="50442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46;p50">
              <a:extLst>
                <a:ext uri="{FF2B5EF4-FFF2-40B4-BE49-F238E27FC236}">
                  <a16:creationId xmlns:a16="http://schemas.microsoft.com/office/drawing/2014/main" id="{7CB427B2-28EB-4C88-A5EF-67A0BEEE6BF0}"/>
                </a:ext>
              </a:extLst>
            </p:cNvPr>
            <p:cNvSpPr/>
            <p:nvPr/>
          </p:nvSpPr>
          <p:spPr>
            <a:xfrm rot="-278685">
              <a:off x="593799" y="3966720"/>
              <a:ext cx="418931" cy="520783"/>
            </a:xfrm>
            <a:custGeom>
              <a:avLst/>
              <a:gdLst/>
              <a:ahLst/>
              <a:cxnLst/>
              <a:rect l="l" t="t" r="r" b="b"/>
              <a:pathLst>
                <a:path w="45255" h="53105" extrusionOk="0">
                  <a:moveTo>
                    <a:pt x="3140" y="1"/>
                  </a:moveTo>
                  <a:lnTo>
                    <a:pt x="0" y="2594"/>
                  </a:lnTo>
                  <a:lnTo>
                    <a:pt x="42183" y="53105"/>
                  </a:lnTo>
                  <a:lnTo>
                    <a:pt x="45255" y="50511"/>
                  </a:lnTo>
                  <a:lnTo>
                    <a:pt x="3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47;p50">
              <a:extLst>
                <a:ext uri="{FF2B5EF4-FFF2-40B4-BE49-F238E27FC236}">
                  <a16:creationId xmlns:a16="http://schemas.microsoft.com/office/drawing/2014/main" id="{7F8BF86E-3D1A-460E-9092-E1EE2D426D38}"/>
                </a:ext>
              </a:extLst>
            </p:cNvPr>
            <p:cNvSpPr/>
            <p:nvPr/>
          </p:nvSpPr>
          <p:spPr>
            <a:xfrm rot="-278685">
              <a:off x="604142" y="3623161"/>
              <a:ext cx="549095" cy="364818"/>
            </a:xfrm>
            <a:custGeom>
              <a:avLst/>
              <a:gdLst/>
              <a:ahLst/>
              <a:cxnLst/>
              <a:rect l="l" t="t" r="r" b="b"/>
              <a:pathLst>
                <a:path w="59316" h="37201" extrusionOk="0">
                  <a:moveTo>
                    <a:pt x="57268" y="0"/>
                  </a:moveTo>
                  <a:lnTo>
                    <a:pt x="0" y="33720"/>
                  </a:lnTo>
                  <a:lnTo>
                    <a:pt x="2048" y="37201"/>
                  </a:lnTo>
                  <a:lnTo>
                    <a:pt x="59316" y="3482"/>
                  </a:lnTo>
                  <a:lnTo>
                    <a:pt x="572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48;p50">
              <a:extLst>
                <a:ext uri="{FF2B5EF4-FFF2-40B4-BE49-F238E27FC236}">
                  <a16:creationId xmlns:a16="http://schemas.microsoft.com/office/drawing/2014/main" id="{38F1523A-40DA-4460-8557-EECEAC96C6AC}"/>
                </a:ext>
              </a:extLst>
            </p:cNvPr>
            <p:cNvSpPr/>
            <p:nvPr/>
          </p:nvSpPr>
          <p:spPr>
            <a:xfrm rot="-278685">
              <a:off x="550361" y="3575561"/>
              <a:ext cx="555418" cy="368839"/>
            </a:xfrm>
            <a:custGeom>
              <a:avLst/>
              <a:gdLst/>
              <a:ahLst/>
              <a:cxnLst/>
              <a:rect l="l" t="t" r="r" b="b"/>
              <a:pathLst>
                <a:path w="59999" h="37611" extrusionOk="0">
                  <a:moveTo>
                    <a:pt x="57951" y="1"/>
                  </a:moveTo>
                  <a:lnTo>
                    <a:pt x="1" y="34129"/>
                  </a:lnTo>
                  <a:lnTo>
                    <a:pt x="2049" y="37610"/>
                  </a:lnTo>
                  <a:lnTo>
                    <a:pt x="59999" y="3482"/>
                  </a:lnTo>
                  <a:lnTo>
                    <a:pt x="579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49;p50">
              <a:extLst>
                <a:ext uri="{FF2B5EF4-FFF2-40B4-BE49-F238E27FC236}">
                  <a16:creationId xmlns:a16="http://schemas.microsoft.com/office/drawing/2014/main" id="{0E93A891-D5A4-4F7A-9EE4-AB1C25B672E6}"/>
                </a:ext>
              </a:extLst>
            </p:cNvPr>
            <p:cNvSpPr/>
            <p:nvPr/>
          </p:nvSpPr>
          <p:spPr>
            <a:xfrm rot="-278685">
              <a:off x="887129" y="4431952"/>
              <a:ext cx="224328" cy="93163"/>
            </a:xfrm>
            <a:custGeom>
              <a:avLst/>
              <a:gdLst/>
              <a:ahLst/>
              <a:cxnLst/>
              <a:rect l="l" t="t" r="r" b="b"/>
              <a:pathLst>
                <a:path w="24233" h="9500" extrusionOk="0">
                  <a:moveTo>
                    <a:pt x="18438" y="1"/>
                  </a:moveTo>
                  <a:cubicBezTo>
                    <a:pt x="16365" y="1"/>
                    <a:pt x="13880" y="301"/>
                    <a:pt x="11263" y="928"/>
                  </a:cubicBezTo>
                  <a:cubicBezTo>
                    <a:pt x="7919" y="1679"/>
                    <a:pt x="5052" y="2839"/>
                    <a:pt x="3073" y="4068"/>
                  </a:cubicBezTo>
                  <a:cubicBezTo>
                    <a:pt x="1093" y="5228"/>
                    <a:pt x="1" y="6525"/>
                    <a:pt x="274" y="7549"/>
                  </a:cubicBezTo>
                  <a:cubicBezTo>
                    <a:pt x="561" y="8820"/>
                    <a:pt x="2745" y="9500"/>
                    <a:pt x="5863" y="9500"/>
                  </a:cubicBezTo>
                  <a:cubicBezTo>
                    <a:pt x="7936" y="9500"/>
                    <a:pt x="10422" y="9199"/>
                    <a:pt x="13038" y="8573"/>
                  </a:cubicBezTo>
                  <a:cubicBezTo>
                    <a:pt x="17475" y="7549"/>
                    <a:pt x="21161" y="5842"/>
                    <a:pt x="22935" y="4272"/>
                  </a:cubicBezTo>
                  <a:cubicBezTo>
                    <a:pt x="23823" y="3453"/>
                    <a:pt x="24232" y="2634"/>
                    <a:pt x="24027" y="1952"/>
                  </a:cubicBezTo>
                  <a:cubicBezTo>
                    <a:pt x="23740" y="680"/>
                    <a:pt x="21557" y="1"/>
                    <a:pt x="18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50;p50">
              <a:extLst>
                <a:ext uri="{FF2B5EF4-FFF2-40B4-BE49-F238E27FC236}">
                  <a16:creationId xmlns:a16="http://schemas.microsoft.com/office/drawing/2014/main" id="{D1C7FA79-3DA3-407D-9D3F-64141BB4F6F5}"/>
                </a:ext>
              </a:extLst>
            </p:cNvPr>
            <p:cNvSpPr/>
            <p:nvPr/>
          </p:nvSpPr>
          <p:spPr>
            <a:xfrm rot="-278685">
              <a:off x="481388" y="3907884"/>
              <a:ext cx="196519" cy="189896"/>
            </a:xfrm>
            <a:custGeom>
              <a:avLst/>
              <a:gdLst/>
              <a:ahLst/>
              <a:cxnLst/>
              <a:rect l="l" t="t" r="r" b="b"/>
              <a:pathLst>
                <a:path w="21229" h="19364" extrusionOk="0">
                  <a:moveTo>
                    <a:pt x="10630" y="0"/>
                  </a:moveTo>
                  <a:cubicBezTo>
                    <a:pt x="9892" y="0"/>
                    <a:pt x="9143" y="85"/>
                    <a:pt x="8396" y="262"/>
                  </a:cubicBezTo>
                  <a:cubicBezTo>
                    <a:pt x="3208" y="1491"/>
                    <a:pt x="0" y="6678"/>
                    <a:pt x="1160" y="11934"/>
                  </a:cubicBezTo>
                  <a:cubicBezTo>
                    <a:pt x="2212" y="16374"/>
                    <a:pt x="6213" y="19363"/>
                    <a:pt x="10596" y="19363"/>
                  </a:cubicBezTo>
                  <a:cubicBezTo>
                    <a:pt x="11335" y="19363"/>
                    <a:pt x="12084" y="19279"/>
                    <a:pt x="12832" y="19101"/>
                  </a:cubicBezTo>
                  <a:cubicBezTo>
                    <a:pt x="18020" y="17873"/>
                    <a:pt x="21228" y="12685"/>
                    <a:pt x="20068" y="7498"/>
                  </a:cubicBezTo>
                  <a:cubicBezTo>
                    <a:pt x="19016" y="2999"/>
                    <a:pt x="15014" y="0"/>
                    <a:pt x="10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51;p50">
              <a:extLst>
                <a:ext uri="{FF2B5EF4-FFF2-40B4-BE49-F238E27FC236}">
                  <a16:creationId xmlns:a16="http://schemas.microsoft.com/office/drawing/2014/main" id="{7F9BADBD-5894-4E18-AFE2-C3F678FD6799}"/>
                </a:ext>
              </a:extLst>
            </p:cNvPr>
            <p:cNvSpPr/>
            <p:nvPr/>
          </p:nvSpPr>
          <p:spPr>
            <a:xfrm rot="-278685">
              <a:off x="466728" y="3939116"/>
              <a:ext cx="212312" cy="124878"/>
            </a:xfrm>
            <a:custGeom>
              <a:avLst/>
              <a:gdLst/>
              <a:ahLst/>
              <a:cxnLst/>
              <a:rect l="l" t="t" r="r" b="b"/>
              <a:pathLst>
                <a:path w="22935" h="12734" extrusionOk="0">
                  <a:moveTo>
                    <a:pt x="3886" y="1"/>
                  </a:moveTo>
                  <a:cubicBezTo>
                    <a:pt x="2405" y="1"/>
                    <a:pt x="1349" y="375"/>
                    <a:pt x="956" y="1160"/>
                  </a:cubicBezTo>
                  <a:cubicBezTo>
                    <a:pt x="0" y="3140"/>
                    <a:pt x="3891" y="7167"/>
                    <a:pt x="9624" y="10034"/>
                  </a:cubicBezTo>
                  <a:cubicBezTo>
                    <a:pt x="13192" y="11797"/>
                    <a:pt x="16656" y="12734"/>
                    <a:pt x="19033" y="12734"/>
                  </a:cubicBezTo>
                  <a:cubicBezTo>
                    <a:pt x="20522" y="12734"/>
                    <a:pt x="21585" y="12366"/>
                    <a:pt x="21979" y="11604"/>
                  </a:cubicBezTo>
                  <a:cubicBezTo>
                    <a:pt x="22935" y="9556"/>
                    <a:pt x="19044" y="5597"/>
                    <a:pt x="13310" y="2730"/>
                  </a:cubicBezTo>
                  <a:cubicBezTo>
                    <a:pt x="9735" y="964"/>
                    <a:pt x="6264" y="1"/>
                    <a:pt x="3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52;p50">
              <a:extLst>
                <a:ext uri="{FF2B5EF4-FFF2-40B4-BE49-F238E27FC236}">
                  <a16:creationId xmlns:a16="http://schemas.microsoft.com/office/drawing/2014/main" id="{7EC97651-D13A-4350-AEFB-6F21C8DE2E9A}"/>
                </a:ext>
              </a:extLst>
            </p:cNvPr>
            <p:cNvSpPr/>
            <p:nvPr/>
          </p:nvSpPr>
          <p:spPr>
            <a:xfrm rot="-278685">
              <a:off x="524750" y="3954574"/>
              <a:ext cx="95422" cy="91437"/>
            </a:xfrm>
            <a:custGeom>
              <a:avLst/>
              <a:gdLst/>
              <a:ahLst/>
              <a:cxnLst/>
              <a:rect l="l" t="t" r="r" b="b"/>
              <a:pathLst>
                <a:path w="10308" h="9324" extrusionOk="0">
                  <a:moveTo>
                    <a:pt x="5198" y="0"/>
                  </a:moveTo>
                  <a:cubicBezTo>
                    <a:pt x="4836" y="0"/>
                    <a:pt x="4467" y="43"/>
                    <a:pt x="4096" y="134"/>
                  </a:cubicBezTo>
                  <a:cubicBezTo>
                    <a:pt x="1571" y="680"/>
                    <a:pt x="1" y="3205"/>
                    <a:pt x="615" y="5731"/>
                  </a:cubicBezTo>
                  <a:cubicBezTo>
                    <a:pt x="1145" y="7907"/>
                    <a:pt x="3043" y="9324"/>
                    <a:pt x="5175" y="9324"/>
                  </a:cubicBezTo>
                  <a:cubicBezTo>
                    <a:pt x="5516" y="9324"/>
                    <a:pt x="5863" y="9287"/>
                    <a:pt x="6212" y="9212"/>
                  </a:cubicBezTo>
                  <a:cubicBezTo>
                    <a:pt x="8738" y="8597"/>
                    <a:pt x="10308" y="6072"/>
                    <a:pt x="9693" y="3615"/>
                  </a:cubicBezTo>
                  <a:cubicBezTo>
                    <a:pt x="9169" y="1460"/>
                    <a:pt x="7303" y="0"/>
                    <a:pt x="5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53;p50">
              <a:extLst>
                <a:ext uri="{FF2B5EF4-FFF2-40B4-BE49-F238E27FC236}">
                  <a16:creationId xmlns:a16="http://schemas.microsoft.com/office/drawing/2014/main" id="{94A807D0-81D8-47EF-ABFA-8122ECCB5312}"/>
                </a:ext>
              </a:extLst>
            </p:cNvPr>
            <p:cNvSpPr/>
            <p:nvPr/>
          </p:nvSpPr>
          <p:spPr>
            <a:xfrm rot="-278685">
              <a:off x="1022609" y="3549707"/>
              <a:ext cx="155446" cy="139078"/>
            </a:xfrm>
            <a:custGeom>
              <a:avLst/>
              <a:gdLst/>
              <a:ahLst/>
              <a:cxnLst/>
              <a:rect l="l" t="t" r="r" b="b"/>
              <a:pathLst>
                <a:path w="16792" h="14182" extrusionOk="0">
                  <a:moveTo>
                    <a:pt x="3481" y="0"/>
                  </a:moveTo>
                  <a:cubicBezTo>
                    <a:pt x="1365" y="0"/>
                    <a:pt x="0" y="2253"/>
                    <a:pt x="1024" y="4096"/>
                  </a:cubicBezTo>
                  <a:lnTo>
                    <a:pt x="5870" y="12764"/>
                  </a:lnTo>
                  <a:cubicBezTo>
                    <a:pt x="6392" y="13703"/>
                    <a:pt x="7320" y="14181"/>
                    <a:pt x="8250" y="14181"/>
                  </a:cubicBezTo>
                  <a:cubicBezTo>
                    <a:pt x="9147" y="14181"/>
                    <a:pt x="10044" y="13737"/>
                    <a:pt x="10580" y="12833"/>
                  </a:cubicBezTo>
                  <a:lnTo>
                    <a:pt x="15699" y="4301"/>
                  </a:lnTo>
                  <a:cubicBezTo>
                    <a:pt x="16791" y="2526"/>
                    <a:pt x="15495" y="205"/>
                    <a:pt x="13379" y="205"/>
                  </a:cubicBezTo>
                  <a:lnTo>
                    <a:pt x="34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54;p50">
              <a:extLst>
                <a:ext uri="{FF2B5EF4-FFF2-40B4-BE49-F238E27FC236}">
                  <a16:creationId xmlns:a16="http://schemas.microsoft.com/office/drawing/2014/main" id="{E007BE45-60B4-4A9D-8B59-F8384386B814}"/>
                </a:ext>
              </a:extLst>
            </p:cNvPr>
            <p:cNvSpPr/>
            <p:nvPr/>
          </p:nvSpPr>
          <p:spPr>
            <a:xfrm rot="-278685">
              <a:off x="582765" y="3397301"/>
              <a:ext cx="405666" cy="296112"/>
            </a:xfrm>
            <a:custGeom>
              <a:avLst/>
              <a:gdLst/>
              <a:ahLst/>
              <a:cxnLst/>
              <a:rect l="l" t="t" r="r" b="b"/>
              <a:pathLst>
                <a:path w="43822" h="30195" extrusionOk="0">
                  <a:moveTo>
                    <a:pt x="10851" y="1"/>
                  </a:moveTo>
                  <a:cubicBezTo>
                    <a:pt x="7442" y="1"/>
                    <a:pt x="4337" y="1086"/>
                    <a:pt x="2389" y="3097"/>
                  </a:cubicBezTo>
                  <a:cubicBezTo>
                    <a:pt x="751" y="4803"/>
                    <a:pt x="0" y="7056"/>
                    <a:pt x="205" y="9649"/>
                  </a:cubicBezTo>
                  <a:cubicBezTo>
                    <a:pt x="546" y="14018"/>
                    <a:pt x="3208" y="18250"/>
                    <a:pt x="7508" y="21253"/>
                  </a:cubicBezTo>
                  <a:cubicBezTo>
                    <a:pt x="12082" y="24461"/>
                    <a:pt x="17337" y="25895"/>
                    <a:pt x="22457" y="27260"/>
                  </a:cubicBezTo>
                  <a:cubicBezTo>
                    <a:pt x="23071" y="27465"/>
                    <a:pt x="23685" y="27601"/>
                    <a:pt x="24300" y="27806"/>
                  </a:cubicBezTo>
                  <a:cubicBezTo>
                    <a:pt x="26757" y="28420"/>
                    <a:pt x="29897" y="29376"/>
                    <a:pt x="32559" y="30195"/>
                  </a:cubicBezTo>
                  <a:lnTo>
                    <a:pt x="36313" y="28011"/>
                  </a:lnTo>
                  <a:cubicBezTo>
                    <a:pt x="35835" y="27874"/>
                    <a:pt x="35357" y="27738"/>
                    <a:pt x="34880" y="27601"/>
                  </a:cubicBezTo>
                  <a:cubicBezTo>
                    <a:pt x="31944" y="26646"/>
                    <a:pt x="28054" y="25417"/>
                    <a:pt x="25187" y="24666"/>
                  </a:cubicBezTo>
                  <a:cubicBezTo>
                    <a:pt x="24573" y="24461"/>
                    <a:pt x="23958" y="24325"/>
                    <a:pt x="23276" y="24120"/>
                  </a:cubicBezTo>
                  <a:cubicBezTo>
                    <a:pt x="18225" y="22823"/>
                    <a:pt x="13515" y="21526"/>
                    <a:pt x="9351" y="18591"/>
                  </a:cubicBezTo>
                  <a:cubicBezTo>
                    <a:pt x="5939" y="16202"/>
                    <a:pt x="3686" y="12721"/>
                    <a:pt x="3413" y="9376"/>
                  </a:cubicBezTo>
                  <a:cubicBezTo>
                    <a:pt x="3277" y="7738"/>
                    <a:pt x="3686" y="6373"/>
                    <a:pt x="4710" y="5349"/>
                  </a:cubicBezTo>
                  <a:cubicBezTo>
                    <a:pt x="6032" y="3964"/>
                    <a:pt x="8343" y="3217"/>
                    <a:pt x="10944" y="3217"/>
                  </a:cubicBezTo>
                  <a:cubicBezTo>
                    <a:pt x="11162" y="3217"/>
                    <a:pt x="11382" y="3223"/>
                    <a:pt x="11604" y="3233"/>
                  </a:cubicBezTo>
                  <a:cubicBezTo>
                    <a:pt x="16518" y="3575"/>
                    <a:pt x="21433" y="5622"/>
                    <a:pt x="26211" y="7670"/>
                  </a:cubicBezTo>
                  <a:lnTo>
                    <a:pt x="27303" y="8080"/>
                  </a:lnTo>
                  <a:cubicBezTo>
                    <a:pt x="31553" y="9875"/>
                    <a:pt x="36644" y="11671"/>
                    <a:pt x="41700" y="11671"/>
                  </a:cubicBezTo>
                  <a:cubicBezTo>
                    <a:pt x="42408" y="11671"/>
                    <a:pt x="43116" y="11636"/>
                    <a:pt x="43821" y="11561"/>
                  </a:cubicBezTo>
                  <a:cubicBezTo>
                    <a:pt x="42047" y="10742"/>
                    <a:pt x="40545" y="9649"/>
                    <a:pt x="40613" y="8421"/>
                  </a:cubicBezTo>
                  <a:cubicBezTo>
                    <a:pt x="36449" y="8216"/>
                    <a:pt x="32149" y="6646"/>
                    <a:pt x="28532" y="5144"/>
                  </a:cubicBezTo>
                  <a:lnTo>
                    <a:pt x="27508" y="4667"/>
                  </a:lnTo>
                  <a:cubicBezTo>
                    <a:pt x="22730" y="2619"/>
                    <a:pt x="17269" y="366"/>
                    <a:pt x="11740" y="25"/>
                  </a:cubicBezTo>
                  <a:cubicBezTo>
                    <a:pt x="11442" y="9"/>
                    <a:pt x="11146" y="1"/>
                    <a:pt x="10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55;p50">
              <a:extLst>
                <a:ext uri="{FF2B5EF4-FFF2-40B4-BE49-F238E27FC236}">
                  <a16:creationId xmlns:a16="http://schemas.microsoft.com/office/drawing/2014/main" id="{8BB01DF0-BB03-4B8B-8B23-ACD02A6A8423}"/>
                </a:ext>
              </a:extLst>
            </p:cNvPr>
            <p:cNvSpPr/>
            <p:nvPr/>
          </p:nvSpPr>
          <p:spPr>
            <a:xfrm rot="-278685">
              <a:off x="487411" y="3718186"/>
              <a:ext cx="791104" cy="771638"/>
            </a:xfrm>
            <a:custGeom>
              <a:avLst/>
              <a:gdLst/>
              <a:ahLst/>
              <a:cxnLst/>
              <a:rect l="l" t="t" r="r" b="b"/>
              <a:pathLst>
                <a:path w="85459" h="78685" extrusionOk="0">
                  <a:moveTo>
                    <a:pt x="64231" y="1"/>
                  </a:moveTo>
                  <a:lnTo>
                    <a:pt x="60818" y="1980"/>
                  </a:lnTo>
                  <a:cubicBezTo>
                    <a:pt x="67507" y="5120"/>
                    <a:pt x="72626" y="8328"/>
                    <a:pt x="76449" y="11741"/>
                  </a:cubicBezTo>
                  <a:cubicBezTo>
                    <a:pt x="78292" y="13379"/>
                    <a:pt x="80612" y="15973"/>
                    <a:pt x="81295" y="19386"/>
                  </a:cubicBezTo>
                  <a:cubicBezTo>
                    <a:pt x="82387" y="24983"/>
                    <a:pt x="78428" y="29147"/>
                    <a:pt x="69350" y="31809"/>
                  </a:cubicBezTo>
                  <a:cubicBezTo>
                    <a:pt x="64367" y="33310"/>
                    <a:pt x="59043" y="33720"/>
                    <a:pt x="53856" y="34198"/>
                  </a:cubicBezTo>
                  <a:cubicBezTo>
                    <a:pt x="53037" y="34266"/>
                    <a:pt x="52286" y="34334"/>
                    <a:pt x="51467" y="34402"/>
                  </a:cubicBezTo>
                  <a:cubicBezTo>
                    <a:pt x="43412" y="35085"/>
                    <a:pt x="34744" y="36109"/>
                    <a:pt x="26553" y="38634"/>
                  </a:cubicBezTo>
                  <a:cubicBezTo>
                    <a:pt x="16860" y="41706"/>
                    <a:pt x="2049" y="51672"/>
                    <a:pt x="547" y="61910"/>
                  </a:cubicBezTo>
                  <a:cubicBezTo>
                    <a:pt x="1" y="65460"/>
                    <a:pt x="888" y="70715"/>
                    <a:pt x="7987" y="75493"/>
                  </a:cubicBezTo>
                  <a:cubicBezTo>
                    <a:pt x="11597" y="77939"/>
                    <a:pt x="15781" y="78685"/>
                    <a:pt x="19510" y="78685"/>
                  </a:cubicBezTo>
                  <a:cubicBezTo>
                    <a:pt x="22337" y="78685"/>
                    <a:pt x="24903" y="78256"/>
                    <a:pt x="26758" y="77814"/>
                  </a:cubicBezTo>
                  <a:cubicBezTo>
                    <a:pt x="27304" y="77678"/>
                    <a:pt x="27850" y="77541"/>
                    <a:pt x="28259" y="77405"/>
                  </a:cubicBezTo>
                  <a:cubicBezTo>
                    <a:pt x="32355" y="76244"/>
                    <a:pt x="36177" y="74333"/>
                    <a:pt x="39863" y="72149"/>
                  </a:cubicBezTo>
                  <a:lnTo>
                    <a:pt x="37747" y="69623"/>
                  </a:lnTo>
                  <a:cubicBezTo>
                    <a:pt x="34402" y="71603"/>
                    <a:pt x="30990" y="73241"/>
                    <a:pt x="27372" y="74265"/>
                  </a:cubicBezTo>
                  <a:cubicBezTo>
                    <a:pt x="24653" y="75053"/>
                    <a:pt x="21978" y="75441"/>
                    <a:pt x="19475" y="75441"/>
                  </a:cubicBezTo>
                  <a:cubicBezTo>
                    <a:pt x="15694" y="75441"/>
                    <a:pt x="12308" y="74556"/>
                    <a:pt x="9762" y="72831"/>
                  </a:cubicBezTo>
                  <a:cubicBezTo>
                    <a:pt x="5188" y="69760"/>
                    <a:pt x="3209" y="66210"/>
                    <a:pt x="3755" y="62388"/>
                  </a:cubicBezTo>
                  <a:cubicBezTo>
                    <a:pt x="4984" y="53787"/>
                    <a:pt x="18430" y="44573"/>
                    <a:pt x="27508" y="41774"/>
                  </a:cubicBezTo>
                  <a:cubicBezTo>
                    <a:pt x="35426" y="39249"/>
                    <a:pt x="43822" y="38293"/>
                    <a:pt x="51740" y="37611"/>
                  </a:cubicBezTo>
                  <a:cubicBezTo>
                    <a:pt x="52559" y="37542"/>
                    <a:pt x="53310" y="37474"/>
                    <a:pt x="54129" y="37406"/>
                  </a:cubicBezTo>
                  <a:cubicBezTo>
                    <a:pt x="59453" y="36928"/>
                    <a:pt x="64982" y="36450"/>
                    <a:pt x="70306" y="34880"/>
                  </a:cubicBezTo>
                  <a:cubicBezTo>
                    <a:pt x="83889" y="30853"/>
                    <a:pt x="85459" y="23891"/>
                    <a:pt x="84435" y="18771"/>
                  </a:cubicBezTo>
                  <a:cubicBezTo>
                    <a:pt x="83616" y="14471"/>
                    <a:pt x="80817" y="11263"/>
                    <a:pt x="78633" y="9284"/>
                  </a:cubicBezTo>
                  <a:cubicBezTo>
                    <a:pt x="74947" y="6007"/>
                    <a:pt x="70237" y="3004"/>
                    <a:pt x="64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56;p50">
              <a:extLst>
                <a:ext uri="{FF2B5EF4-FFF2-40B4-BE49-F238E27FC236}">
                  <a16:creationId xmlns:a16="http://schemas.microsoft.com/office/drawing/2014/main" id="{CFCEEEDB-B097-41AE-A3A7-A16ECB47AFB3}"/>
                </a:ext>
              </a:extLst>
            </p:cNvPr>
            <p:cNvSpPr/>
            <p:nvPr/>
          </p:nvSpPr>
          <p:spPr>
            <a:xfrm rot="-278685">
              <a:off x="1445389" y="3179955"/>
              <a:ext cx="78362" cy="536846"/>
            </a:xfrm>
            <a:custGeom>
              <a:avLst/>
              <a:gdLst/>
              <a:ahLst/>
              <a:cxnLst/>
              <a:rect l="l" t="t" r="r" b="b"/>
              <a:pathLst>
                <a:path w="8465" h="54743" extrusionOk="0">
                  <a:moveTo>
                    <a:pt x="6553" y="0"/>
                  </a:moveTo>
                  <a:cubicBezTo>
                    <a:pt x="3004" y="0"/>
                    <a:pt x="69" y="12218"/>
                    <a:pt x="69" y="27303"/>
                  </a:cubicBezTo>
                  <a:cubicBezTo>
                    <a:pt x="0" y="42456"/>
                    <a:pt x="2867" y="54675"/>
                    <a:pt x="6417" y="54743"/>
                  </a:cubicBezTo>
                  <a:cubicBezTo>
                    <a:pt x="7099" y="54743"/>
                    <a:pt x="7713" y="54333"/>
                    <a:pt x="8259" y="53582"/>
                  </a:cubicBezTo>
                  <a:cubicBezTo>
                    <a:pt x="5666" y="50101"/>
                    <a:pt x="3823" y="39726"/>
                    <a:pt x="3823" y="27440"/>
                  </a:cubicBezTo>
                  <a:cubicBezTo>
                    <a:pt x="3891" y="15085"/>
                    <a:pt x="5802" y="4642"/>
                    <a:pt x="8464" y="1229"/>
                  </a:cubicBezTo>
                  <a:cubicBezTo>
                    <a:pt x="7850" y="410"/>
                    <a:pt x="7236" y="0"/>
                    <a:pt x="6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57;p50">
              <a:extLst>
                <a:ext uri="{FF2B5EF4-FFF2-40B4-BE49-F238E27FC236}">
                  <a16:creationId xmlns:a16="http://schemas.microsoft.com/office/drawing/2014/main" id="{D1EC0D7D-9443-4737-AE34-D28A741ADD8E}"/>
                </a:ext>
              </a:extLst>
            </p:cNvPr>
            <p:cNvSpPr/>
            <p:nvPr/>
          </p:nvSpPr>
          <p:spPr>
            <a:xfrm rot="-278685">
              <a:off x="1480671" y="3188886"/>
              <a:ext cx="84684" cy="513418"/>
            </a:xfrm>
            <a:custGeom>
              <a:avLst/>
              <a:gdLst/>
              <a:ahLst/>
              <a:cxnLst/>
              <a:rect l="l" t="t" r="r" b="b"/>
              <a:pathLst>
                <a:path w="9148" h="52354" extrusionOk="0">
                  <a:moveTo>
                    <a:pt x="4642" y="0"/>
                  </a:moveTo>
                  <a:cubicBezTo>
                    <a:pt x="1980" y="3413"/>
                    <a:pt x="69" y="13856"/>
                    <a:pt x="1" y="26211"/>
                  </a:cubicBezTo>
                  <a:cubicBezTo>
                    <a:pt x="1" y="38497"/>
                    <a:pt x="1844" y="48872"/>
                    <a:pt x="4437" y="52353"/>
                  </a:cubicBezTo>
                  <a:cubicBezTo>
                    <a:pt x="7099" y="49009"/>
                    <a:pt x="9079" y="38497"/>
                    <a:pt x="9147" y="26143"/>
                  </a:cubicBezTo>
                  <a:cubicBezTo>
                    <a:pt x="9147" y="13856"/>
                    <a:pt x="7304" y="3481"/>
                    <a:pt x="4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58;p50">
              <a:extLst>
                <a:ext uri="{FF2B5EF4-FFF2-40B4-BE49-F238E27FC236}">
                  <a16:creationId xmlns:a16="http://schemas.microsoft.com/office/drawing/2014/main" id="{13299592-5170-4983-8D11-841DCA30671A}"/>
                </a:ext>
              </a:extLst>
            </p:cNvPr>
            <p:cNvSpPr/>
            <p:nvPr/>
          </p:nvSpPr>
          <p:spPr>
            <a:xfrm rot="-278685">
              <a:off x="861432" y="3430136"/>
              <a:ext cx="59403" cy="81925"/>
            </a:xfrm>
            <a:custGeom>
              <a:avLst/>
              <a:gdLst/>
              <a:ahLst/>
              <a:cxnLst/>
              <a:rect l="l" t="t" r="r" b="b"/>
              <a:pathLst>
                <a:path w="6417" h="8354" extrusionOk="0">
                  <a:moveTo>
                    <a:pt x="3154" y="0"/>
                  </a:moveTo>
                  <a:cubicBezTo>
                    <a:pt x="1888" y="0"/>
                    <a:pt x="743" y="919"/>
                    <a:pt x="615" y="2197"/>
                  </a:cubicBezTo>
                  <a:lnTo>
                    <a:pt x="206" y="5405"/>
                  </a:lnTo>
                  <a:cubicBezTo>
                    <a:pt x="1" y="6771"/>
                    <a:pt x="1025" y="8067"/>
                    <a:pt x="2390" y="8204"/>
                  </a:cubicBezTo>
                  <a:lnTo>
                    <a:pt x="3004" y="8340"/>
                  </a:lnTo>
                  <a:cubicBezTo>
                    <a:pt x="3091" y="8349"/>
                    <a:pt x="3178" y="8353"/>
                    <a:pt x="3264" y="8353"/>
                  </a:cubicBezTo>
                  <a:cubicBezTo>
                    <a:pt x="4530" y="8353"/>
                    <a:pt x="5679" y="7430"/>
                    <a:pt x="5871" y="6088"/>
                  </a:cubicBezTo>
                  <a:lnTo>
                    <a:pt x="6212" y="2948"/>
                  </a:lnTo>
                  <a:cubicBezTo>
                    <a:pt x="6417" y="1583"/>
                    <a:pt x="5461" y="286"/>
                    <a:pt x="4028" y="81"/>
                  </a:cubicBezTo>
                  <a:lnTo>
                    <a:pt x="3414" y="13"/>
                  </a:lnTo>
                  <a:cubicBezTo>
                    <a:pt x="3327" y="4"/>
                    <a:pt x="3240" y="0"/>
                    <a:pt x="31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6FD862B-60AC-44AC-972D-01CE6D9EEE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3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1157;p57">
            <a:extLst>
              <a:ext uri="{FF2B5EF4-FFF2-40B4-BE49-F238E27FC236}">
                <a16:creationId xmlns:a16="http://schemas.microsoft.com/office/drawing/2014/main" id="{EDBE1EAF-ADF0-4CCE-B7F1-E2596170DEC7}"/>
              </a:ext>
            </a:extLst>
          </p:cNvPr>
          <p:cNvGrpSpPr/>
          <p:nvPr/>
        </p:nvGrpSpPr>
        <p:grpSpPr>
          <a:xfrm>
            <a:off x="7272372" y="442960"/>
            <a:ext cx="1225379" cy="1070131"/>
            <a:chOff x="5815400" y="380350"/>
            <a:chExt cx="1157875" cy="1011275"/>
          </a:xfrm>
        </p:grpSpPr>
        <p:sp>
          <p:nvSpPr>
            <p:cNvPr id="29" name="Google Shape;1158;p57">
              <a:extLst>
                <a:ext uri="{FF2B5EF4-FFF2-40B4-BE49-F238E27FC236}">
                  <a16:creationId xmlns:a16="http://schemas.microsoft.com/office/drawing/2014/main" id="{97976926-68D4-432C-A891-872F23516BAC}"/>
                </a:ext>
              </a:extLst>
            </p:cNvPr>
            <p:cNvSpPr/>
            <p:nvPr/>
          </p:nvSpPr>
          <p:spPr>
            <a:xfrm>
              <a:off x="5815400" y="380350"/>
              <a:ext cx="1157875" cy="1011275"/>
            </a:xfrm>
            <a:custGeom>
              <a:avLst/>
              <a:gdLst/>
              <a:ahLst/>
              <a:cxnLst/>
              <a:rect l="l" t="t" r="r" b="b"/>
              <a:pathLst>
                <a:path w="46315" h="40451" extrusionOk="0">
                  <a:moveTo>
                    <a:pt x="34959" y="1"/>
                  </a:moveTo>
                  <a:cubicBezTo>
                    <a:pt x="33734" y="1"/>
                    <a:pt x="32435" y="112"/>
                    <a:pt x="31062" y="372"/>
                  </a:cubicBezTo>
                  <a:cubicBezTo>
                    <a:pt x="30283" y="520"/>
                    <a:pt x="29578" y="669"/>
                    <a:pt x="28836" y="854"/>
                  </a:cubicBezTo>
                  <a:cubicBezTo>
                    <a:pt x="25793" y="1596"/>
                    <a:pt x="22972" y="2413"/>
                    <a:pt x="20412" y="3229"/>
                  </a:cubicBezTo>
                  <a:cubicBezTo>
                    <a:pt x="15699" y="4751"/>
                    <a:pt x="11802" y="6347"/>
                    <a:pt x="8833" y="7979"/>
                  </a:cubicBezTo>
                  <a:cubicBezTo>
                    <a:pt x="5011" y="10095"/>
                    <a:pt x="2636" y="12321"/>
                    <a:pt x="1522" y="14734"/>
                  </a:cubicBezTo>
                  <a:cubicBezTo>
                    <a:pt x="706" y="16441"/>
                    <a:pt x="224" y="18667"/>
                    <a:pt x="112" y="20783"/>
                  </a:cubicBezTo>
                  <a:cubicBezTo>
                    <a:pt x="1" y="23380"/>
                    <a:pt x="520" y="25681"/>
                    <a:pt x="1634" y="27462"/>
                  </a:cubicBezTo>
                  <a:cubicBezTo>
                    <a:pt x="3081" y="29726"/>
                    <a:pt x="5456" y="31136"/>
                    <a:pt x="8573" y="31507"/>
                  </a:cubicBezTo>
                  <a:lnTo>
                    <a:pt x="8685" y="31507"/>
                  </a:lnTo>
                  <a:cubicBezTo>
                    <a:pt x="8759" y="31545"/>
                    <a:pt x="8870" y="31545"/>
                    <a:pt x="8982" y="31545"/>
                  </a:cubicBezTo>
                  <a:cubicBezTo>
                    <a:pt x="10169" y="31656"/>
                    <a:pt x="11134" y="32621"/>
                    <a:pt x="11208" y="33808"/>
                  </a:cubicBezTo>
                  <a:cubicBezTo>
                    <a:pt x="11394" y="36146"/>
                    <a:pt x="11431" y="38447"/>
                    <a:pt x="11431" y="38447"/>
                  </a:cubicBezTo>
                  <a:lnTo>
                    <a:pt x="11468" y="40451"/>
                  </a:lnTo>
                  <a:lnTo>
                    <a:pt x="13286" y="39746"/>
                  </a:lnTo>
                  <a:cubicBezTo>
                    <a:pt x="14363" y="39338"/>
                    <a:pt x="16144" y="38076"/>
                    <a:pt x="19744" y="31507"/>
                  </a:cubicBezTo>
                  <a:cubicBezTo>
                    <a:pt x="19966" y="31099"/>
                    <a:pt x="20189" y="30728"/>
                    <a:pt x="20375" y="30394"/>
                  </a:cubicBezTo>
                  <a:cubicBezTo>
                    <a:pt x="20671" y="29800"/>
                    <a:pt x="21191" y="29355"/>
                    <a:pt x="21859" y="29169"/>
                  </a:cubicBezTo>
                  <a:cubicBezTo>
                    <a:pt x="22861" y="28873"/>
                    <a:pt x="24457" y="28390"/>
                    <a:pt x="26349" y="27759"/>
                  </a:cubicBezTo>
                  <a:cubicBezTo>
                    <a:pt x="29912" y="26535"/>
                    <a:pt x="33103" y="25273"/>
                    <a:pt x="35812" y="23974"/>
                  </a:cubicBezTo>
                  <a:cubicBezTo>
                    <a:pt x="42492" y="20745"/>
                    <a:pt x="45869" y="17554"/>
                    <a:pt x="46203" y="14177"/>
                  </a:cubicBezTo>
                  <a:cubicBezTo>
                    <a:pt x="46315" y="12952"/>
                    <a:pt x="46315" y="11728"/>
                    <a:pt x="46240" y="10577"/>
                  </a:cubicBezTo>
                  <a:cubicBezTo>
                    <a:pt x="46055" y="8128"/>
                    <a:pt x="45387" y="6050"/>
                    <a:pt x="44274" y="4380"/>
                  </a:cubicBezTo>
                  <a:cubicBezTo>
                    <a:pt x="42826" y="2227"/>
                    <a:pt x="40711" y="854"/>
                    <a:pt x="37965" y="298"/>
                  </a:cubicBezTo>
                  <a:cubicBezTo>
                    <a:pt x="37037" y="112"/>
                    <a:pt x="35998" y="1"/>
                    <a:pt x="34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59;p57">
              <a:extLst>
                <a:ext uri="{FF2B5EF4-FFF2-40B4-BE49-F238E27FC236}">
                  <a16:creationId xmlns:a16="http://schemas.microsoft.com/office/drawing/2014/main" id="{0C3511B0-6938-4607-97F1-7228FD02AD3B}"/>
                </a:ext>
              </a:extLst>
            </p:cNvPr>
            <p:cNvSpPr/>
            <p:nvPr/>
          </p:nvSpPr>
          <p:spPr>
            <a:xfrm>
              <a:off x="5855300" y="415375"/>
              <a:ext cx="1087375" cy="926175"/>
            </a:xfrm>
            <a:custGeom>
              <a:avLst/>
              <a:gdLst/>
              <a:ahLst/>
              <a:cxnLst/>
              <a:rect l="l" t="t" r="r" b="b"/>
              <a:pathLst>
                <a:path w="43495" h="37047" extrusionOk="0">
                  <a:moveTo>
                    <a:pt x="33503" y="0"/>
                  </a:moveTo>
                  <a:cubicBezTo>
                    <a:pt x="32401" y="0"/>
                    <a:pt x="31194" y="111"/>
                    <a:pt x="29875" y="344"/>
                  </a:cubicBezTo>
                  <a:cubicBezTo>
                    <a:pt x="29207" y="455"/>
                    <a:pt x="28501" y="604"/>
                    <a:pt x="27759" y="789"/>
                  </a:cubicBezTo>
                  <a:cubicBezTo>
                    <a:pt x="24865" y="1531"/>
                    <a:pt x="22044" y="2311"/>
                    <a:pt x="19409" y="3164"/>
                  </a:cubicBezTo>
                  <a:cubicBezTo>
                    <a:pt x="15030" y="4537"/>
                    <a:pt x="11171" y="6096"/>
                    <a:pt x="8091" y="7803"/>
                  </a:cubicBezTo>
                  <a:cubicBezTo>
                    <a:pt x="4751" y="9659"/>
                    <a:pt x="2376" y="11663"/>
                    <a:pt x="1337" y="13926"/>
                  </a:cubicBezTo>
                  <a:cubicBezTo>
                    <a:pt x="706" y="15299"/>
                    <a:pt x="186" y="17340"/>
                    <a:pt x="75" y="19419"/>
                  </a:cubicBezTo>
                  <a:cubicBezTo>
                    <a:pt x="1" y="21497"/>
                    <a:pt x="335" y="23612"/>
                    <a:pt x="1411" y="25319"/>
                  </a:cubicBezTo>
                  <a:cubicBezTo>
                    <a:pt x="2487" y="27063"/>
                    <a:pt x="4343" y="28362"/>
                    <a:pt x="7311" y="28733"/>
                  </a:cubicBezTo>
                  <a:cubicBezTo>
                    <a:pt x="7423" y="28733"/>
                    <a:pt x="7534" y="28733"/>
                    <a:pt x="7683" y="28770"/>
                  </a:cubicBezTo>
                  <a:cubicBezTo>
                    <a:pt x="9538" y="28919"/>
                    <a:pt x="11022" y="30440"/>
                    <a:pt x="11171" y="32333"/>
                  </a:cubicBezTo>
                  <a:cubicBezTo>
                    <a:pt x="11356" y="34708"/>
                    <a:pt x="11394" y="37046"/>
                    <a:pt x="11394" y="37046"/>
                  </a:cubicBezTo>
                  <a:cubicBezTo>
                    <a:pt x="13026" y="36415"/>
                    <a:pt x="15439" y="32519"/>
                    <a:pt x="17109" y="29438"/>
                  </a:cubicBezTo>
                  <a:cubicBezTo>
                    <a:pt x="17331" y="29067"/>
                    <a:pt x="17517" y="28696"/>
                    <a:pt x="17702" y="28325"/>
                  </a:cubicBezTo>
                  <a:cubicBezTo>
                    <a:pt x="18185" y="27397"/>
                    <a:pt x="19038" y="26729"/>
                    <a:pt x="20040" y="26432"/>
                  </a:cubicBezTo>
                  <a:cubicBezTo>
                    <a:pt x="21116" y="26136"/>
                    <a:pt x="22675" y="25653"/>
                    <a:pt x="24494" y="25022"/>
                  </a:cubicBezTo>
                  <a:cubicBezTo>
                    <a:pt x="27277" y="24095"/>
                    <a:pt x="30654" y="22833"/>
                    <a:pt x="33771" y="21311"/>
                  </a:cubicBezTo>
                  <a:cubicBezTo>
                    <a:pt x="38744" y="18899"/>
                    <a:pt x="43086" y="15930"/>
                    <a:pt x="43383" y="12665"/>
                  </a:cubicBezTo>
                  <a:cubicBezTo>
                    <a:pt x="43494" y="11514"/>
                    <a:pt x="43494" y="10364"/>
                    <a:pt x="43420" y="9288"/>
                  </a:cubicBezTo>
                  <a:cubicBezTo>
                    <a:pt x="43271" y="7209"/>
                    <a:pt x="42715" y="5280"/>
                    <a:pt x="41676" y="3758"/>
                  </a:cubicBezTo>
                  <a:cubicBezTo>
                    <a:pt x="40525" y="2014"/>
                    <a:pt x="38781" y="752"/>
                    <a:pt x="36258" y="270"/>
                  </a:cubicBezTo>
                  <a:cubicBezTo>
                    <a:pt x="35425" y="93"/>
                    <a:pt x="34508" y="0"/>
                    <a:pt x="33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60;p57">
              <a:extLst>
                <a:ext uri="{FF2B5EF4-FFF2-40B4-BE49-F238E27FC236}">
                  <a16:creationId xmlns:a16="http://schemas.microsoft.com/office/drawing/2014/main" id="{3A7D881C-1F50-4C2A-A828-E9710C99922F}"/>
                </a:ext>
              </a:extLst>
            </p:cNvPr>
            <p:cNvSpPr/>
            <p:nvPr/>
          </p:nvSpPr>
          <p:spPr>
            <a:xfrm>
              <a:off x="6124350" y="749600"/>
              <a:ext cx="152175" cy="193925"/>
            </a:xfrm>
            <a:custGeom>
              <a:avLst/>
              <a:gdLst/>
              <a:ahLst/>
              <a:cxnLst/>
              <a:rect l="l" t="t" r="r" b="b"/>
              <a:pathLst>
                <a:path w="6087" h="7757" extrusionOk="0">
                  <a:moveTo>
                    <a:pt x="1930" y="1"/>
                  </a:moveTo>
                  <a:cubicBezTo>
                    <a:pt x="1634" y="38"/>
                    <a:pt x="1337" y="149"/>
                    <a:pt x="1077" y="223"/>
                  </a:cubicBezTo>
                  <a:cubicBezTo>
                    <a:pt x="706" y="298"/>
                    <a:pt x="372" y="409"/>
                    <a:pt x="1" y="520"/>
                  </a:cubicBezTo>
                  <a:cubicBezTo>
                    <a:pt x="38" y="632"/>
                    <a:pt x="38" y="743"/>
                    <a:pt x="75" y="854"/>
                  </a:cubicBezTo>
                  <a:cubicBezTo>
                    <a:pt x="409" y="2598"/>
                    <a:pt x="1782" y="7757"/>
                    <a:pt x="1782" y="7757"/>
                  </a:cubicBezTo>
                  <a:cubicBezTo>
                    <a:pt x="1782" y="7757"/>
                    <a:pt x="5196" y="6606"/>
                    <a:pt x="6087" y="6495"/>
                  </a:cubicBezTo>
                  <a:cubicBezTo>
                    <a:pt x="5901" y="5827"/>
                    <a:pt x="5790" y="5159"/>
                    <a:pt x="5716" y="4454"/>
                  </a:cubicBezTo>
                  <a:cubicBezTo>
                    <a:pt x="4788" y="4602"/>
                    <a:pt x="3860" y="4825"/>
                    <a:pt x="3007" y="5196"/>
                  </a:cubicBezTo>
                  <a:cubicBezTo>
                    <a:pt x="2673" y="4009"/>
                    <a:pt x="2413" y="1745"/>
                    <a:pt x="2116" y="520"/>
                  </a:cubicBezTo>
                  <a:cubicBezTo>
                    <a:pt x="2042" y="335"/>
                    <a:pt x="2005" y="149"/>
                    <a:pt x="19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61;p57">
              <a:extLst>
                <a:ext uri="{FF2B5EF4-FFF2-40B4-BE49-F238E27FC236}">
                  <a16:creationId xmlns:a16="http://schemas.microsoft.com/office/drawing/2014/main" id="{D1F9A742-5057-4D86-B429-85033B805C60}"/>
                </a:ext>
              </a:extLst>
            </p:cNvPr>
            <p:cNvSpPr/>
            <p:nvPr/>
          </p:nvSpPr>
          <p:spPr>
            <a:xfrm>
              <a:off x="6274650" y="717125"/>
              <a:ext cx="91875" cy="182800"/>
            </a:xfrm>
            <a:custGeom>
              <a:avLst/>
              <a:gdLst/>
              <a:ahLst/>
              <a:cxnLst/>
              <a:rect l="l" t="t" r="r" b="b"/>
              <a:pathLst>
                <a:path w="3675" h="7312" extrusionOk="0">
                  <a:moveTo>
                    <a:pt x="1893" y="1"/>
                  </a:moveTo>
                  <a:cubicBezTo>
                    <a:pt x="1114" y="186"/>
                    <a:pt x="780" y="446"/>
                    <a:pt x="1" y="780"/>
                  </a:cubicBezTo>
                  <a:cubicBezTo>
                    <a:pt x="706" y="2932"/>
                    <a:pt x="1299" y="5122"/>
                    <a:pt x="1745" y="7312"/>
                  </a:cubicBezTo>
                  <a:cubicBezTo>
                    <a:pt x="2561" y="7274"/>
                    <a:pt x="2895" y="7126"/>
                    <a:pt x="3675" y="6829"/>
                  </a:cubicBezTo>
                  <a:cubicBezTo>
                    <a:pt x="3675" y="6755"/>
                    <a:pt x="3675" y="6681"/>
                    <a:pt x="3637" y="6569"/>
                  </a:cubicBezTo>
                  <a:cubicBezTo>
                    <a:pt x="3192" y="4343"/>
                    <a:pt x="2598" y="2153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62;p57">
              <a:extLst>
                <a:ext uri="{FF2B5EF4-FFF2-40B4-BE49-F238E27FC236}">
                  <a16:creationId xmlns:a16="http://schemas.microsoft.com/office/drawing/2014/main" id="{A99FB70A-9466-45A5-BEEE-FA1A8F6B6B83}"/>
                </a:ext>
              </a:extLst>
            </p:cNvPr>
            <p:cNvSpPr/>
            <p:nvPr/>
          </p:nvSpPr>
          <p:spPr>
            <a:xfrm>
              <a:off x="6359075" y="659600"/>
              <a:ext cx="170725" cy="199500"/>
            </a:xfrm>
            <a:custGeom>
              <a:avLst/>
              <a:gdLst/>
              <a:ahLst/>
              <a:cxnLst/>
              <a:rect l="l" t="t" r="r" b="b"/>
              <a:pathLst>
                <a:path w="6829" h="7980" extrusionOk="0">
                  <a:moveTo>
                    <a:pt x="4788" y="1"/>
                  </a:moveTo>
                  <a:cubicBezTo>
                    <a:pt x="4305" y="1300"/>
                    <a:pt x="3971" y="3267"/>
                    <a:pt x="3637" y="4603"/>
                  </a:cubicBezTo>
                  <a:cubicBezTo>
                    <a:pt x="3081" y="3601"/>
                    <a:pt x="2339" y="2005"/>
                    <a:pt x="1671" y="1114"/>
                  </a:cubicBezTo>
                  <a:cubicBezTo>
                    <a:pt x="1188" y="1337"/>
                    <a:pt x="743" y="1671"/>
                    <a:pt x="298" y="2005"/>
                  </a:cubicBezTo>
                  <a:cubicBezTo>
                    <a:pt x="223" y="2079"/>
                    <a:pt x="112" y="2190"/>
                    <a:pt x="1" y="2302"/>
                  </a:cubicBezTo>
                  <a:cubicBezTo>
                    <a:pt x="1040" y="3749"/>
                    <a:pt x="2821" y="7052"/>
                    <a:pt x="4194" y="7980"/>
                  </a:cubicBezTo>
                  <a:cubicBezTo>
                    <a:pt x="4714" y="7163"/>
                    <a:pt x="6235" y="2042"/>
                    <a:pt x="6829" y="446"/>
                  </a:cubicBezTo>
                  <a:cubicBezTo>
                    <a:pt x="6569" y="372"/>
                    <a:pt x="5196" y="1"/>
                    <a:pt x="4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63;p57">
              <a:extLst>
                <a:ext uri="{FF2B5EF4-FFF2-40B4-BE49-F238E27FC236}">
                  <a16:creationId xmlns:a16="http://schemas.microsoft.com/office/drawing/2014/main" id="{87426104-495C-4D59-8030-F0F27F98F584}"/>
                </a:ext>
              </a:extLst>
            </p:cNvPr>
            <p:cNvSpPr/>
            <p:nvPr/>
          </p:nvSpPr>
          <p:spPr>
            <a:xfrm>
              <a:off x="6552975" y="599300"/>
              <a:ext cx="140125" cy="211550"/>
            </a:xfrm>
            <a:custGeom>
              <a:avLst/>
              <a:gdLst/>
              <a:ahLst/>
              <a:cxnLst/>
              <a:rect l="l" t="t" r="r" b="b"/>
              <a:pathLst>
                <a:path w="5605" h="8462" extrusionOk="0">
                  <a:moveTo>
                    <a:pt x="3972" y="1"/>
                  </a:moveTo>
                  <a:cubicBezTo>
                    <a:pt x="2747" y="112"/>
                    <a:pt x="966" y="669"/>
                    <a:pt x="1" y="1225"/>
                  </a:cubicBezTo>
                  <a:cubicBezTo>
                    <a:pt x="1" y="2005"/>
                    <a:pt x="75" y="2636"/>
                    <a:pt x="149" y="3155"/>
                  </a:cubicBezTo>
                  <a:cubicBezTo>
                    <a:pt x="298" y="3972"/>
                    <a:pt x="446" y="4640"/>
                    <a:pt x="594" y="5270"/>
                  </a:cubicBezTo>
                  <a:cubicBezTo>
                    <a:pt x="780" y="6124"/>
                    <a:pt x="1522" y="8239"/>
                    <a:pt x="1745" y="8462"/>
                  </a:cubicBezTo>
                  <a:cubicBezTo>
                    <a:pt x="2710" y="8165"/>
                    <a:pt x="4565" y="7274"/>
                    <a:pt x="5604" y="6718"/>
                  </a:cubicBezTo>
                  <a:cubicBezTo>
                    <a:pt x="5419" y="6272"/>
                    <a:pt x="5196" y="5790"/>
                    <a:pt x="5048" y="5308"/>
                  </a:cubicBezTo>
                  <a:cubicBezTo>
                    <a:pt x="4194" y="5493"/>
                    <a:pt x="3304" y="5938"/>
                    <a:pt x="2487" y="6347"/>
                  </a:cubicBezTo>
                  <a:cubicBezTo>
                    <a:pt x="2376" y="5901"/>
                    <a:pt x="2264" y="5456"/>
                    <a:pt x="2190" y="4974"/>
                  </a:cubicBezTo>
                  <a:cubicBezTo>
                    <a:pt x="2561" y="4899"/>
                    <a:pt x="2895" y="4788"/>
                    <a:pt x="3229" y="4714"/>
                  </a:cubicBezTo>
                  <a:cubicBezTo>
                    <a:pt x="3489" y="4602"/>
                    <a:pt x="3786" y="4528"/>
                    <a:pt x="4083" y="4417"/>
                  </a:cubicBezTo>
                  <a:cubicBezTo>
                    <a:pt x="4009" y="3934"/>
                    <a:pt x="3897" y="3452"/>
                    <a:pt x="3786" y="3007"/>
                  </a:cubicBezTo>
                  <a:cubicBezTo>
                    <a:pt x="3081" y="3155"/>
                    <a:pt x="2561" y="3341"/>
                    <a:pt x="2005" y="3600"/>
                  </a:cubicBezTo>
                  <a:cubicBezTo>
                    <a:pt x="1930" y="3155"/>
                    <a:pt x="1819" y="2636"/>
                    <a:pt x="1782" y="2190"/>
                  </a:cubicBezTo>
                  <a:cubicBezTo>
                    <a:pt x="2153" y="2042"/>
                    <a:pt x="2598" y="1931"/>
                    <a:pt x="3007" y="1819"/>
                  </a:cubicBezTo>
                  <a:cubicBezTo>
                    <a:pt x="3378" y="1671"/>
                    <a:pt x="3749" y="1559"/>
                    <a:pt x="4120" y="1448"/>
                  </a:cubicBezTo>
                  <a:cubicBezTo>
                    <a:pt x="4083" y="1225"/>
                    <a:pt x="4046" y="1003"/>
                    <a:pt x="4046" y="743"/>
                  </a:cubicBezTo>
                  <a:cubicBezTo>
                    <a:pt x="4009" y="520"/>
                    <a:pt x="3972" y="261"/>
                    <a:pt x="3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164;p57">
            <a:extLst>
              <a:ext uri="{FF2B5EF4-FFF2-40B4-BE49-F238E27FC236}">
                <a16:creationId xmlns:a16="http://schemas.microsoft.com/office/drawing/2014/main" id="{F723AB03-935F-47E3-B0E5-A67893EB6CC0}"/>
              </a:ext>
            </a:extLst>
          </p:cNvPr>
          <p:cNvGrpSpPr/>
          <p:nvPr/>
        </p:nvGrpSpPr>
        <p:grpSpPr>
          <a:xfrm>
            <a:off x="316875" y="2545977"/>
            <a:ext cx="1357830" cy="2066525"/>
            <a:chOff x="316875" y="2545977"/>
            <a:chExt cx="1357830" cy="2066525"/>
          </a:xfrm>
        </p:grpSpPr>
        <p:sp>
          <p:nvSpPr>
            <p:cNvPr id="36" name="Google Shape;1165;p57">
              <a:extLst>
                <a:ext uri="{FF2B5EF4-FFF2-40B4-BE49-F238E27FC236}">
                  <a16:creationId xmlns:a16="http://schemas.microsoft.com/office/drawing/2014/main" id="{2C970AB4-4DFC-422B-B2BF-75D451A4EACB}"/>
                </a:ext>
              </a:extLst>
            </p:cNvPr>
            <p:cNvSpPr/>
            <p:nvPr/>
          </p:nvSpPr>
          <p:spPr>
            <a:xfrm flipH="1">
              <a:off x="316875" y="2545977"/>
              <a:ext cx="1357830" cy="2066525"/>
            </a:xfrm>
            <a:custGeom>
              <a:avLst/>
              <a:gdLst/>
              <a:ahLst/>
              <a:cxnLst/>
              <a:rect l="l" t="t" r="r" b="b"/>
              <a:pathLst>
                <a:path w="35003" h="53277" extrusionOk="0">
                  <a:moveTo>
                    <a:pt x="8866" y="45986"/>
                  </a:moveTo>
                  <a:cubicBezTo>
                    <a:pt x="8771" y="46066"/>
                    <a:pt x="8691" y="46129"/>
                    <a:pt x="8611" y="46209"/>
                  </a:cubicBezTo>
                  <a:cubicBezTo>
                    <a:pt x="8405" y="46384"/>
                    <a:pt x="8198" y="46559"/>
                    <a:pt x="8007" y="46734"/>
                  </a:cubicBezTo>
                  <a:cubicBezTo>
                    <a:pt x="7943" y="46623"/>
                    <a:pt x="7863" y="46511"/>
                    <a:pt x="7784" y="46416"/>
                  </a:cubicBezTo>
                  <a:cubicBezTo>
                    <a:pt x="8086" y="46289"/>
                    <a:pt x="8420" y="46145"/>
                    <a:pt x="8787" y="46018"/>
                  </a:cubicBezTo>
                  <a:cubicBezTo>
                    <a:pt x="8818" y="46002"/>
                    <a:pt x="8834" y="46002"/>
                    <a:pt x="8866" y="45986"/>
                  </a:cubicBezTo>
                  <a:close/>
                  <a:moveTo>
                    <a:pt x="21059" y="45986"/>
                  </a:moveTo>
                  <a:cubicBezTo>
                    <a:pt x="21075" y="46002"/>
                    <a:pt x="21107" y="46002"/>
                    <a:pt x="21123" y="46018"/>
                  </a:cubicBezTo>
                  <a:cubicBezTo>
                    <a:pt x="21489" y="46145"/>
                    <a:pt x="21823" y="46289"/>
                    <a:pt x="22141" y="46416"/>
                  </a:cubicBezTo>
                  <a:cubicBezTo>
                    <a:pt x="22062" y="46511"/>
                    <a:pt x="21982" y="46623"/>
                    <a:pt x="21918" y="46734"/>
                  </a:cubicBezTo>
                  <a:cubicBezTo>
                    <a:pt x="21727" y="46559"/>
                    <a:pt x="21521" y="46384"/>
                    <a:pt x="21314" y="46209"/>
                  </a:cubicBezTo>
                  <a:cubicBezTo>
                    <a:pt x="21234" y="46129"/>
                    <a:pt x="21139" y="46066"/>
                    <a:pt x="21059" y="45986"/>
                  </a:cubicBezTo>
                  <a:close/>
                  <a:moveTo>
                    <a:pt x="22985" y="1"/>
                  </a:moveTo>
                  <a:cubicBezTo>
                    <a:pt x="22555" y="1"/>
                    <a:pt x="22141" y="49"/>
                    <a:pt x="21775" y="160"/>
                  </a:cubicBezTo>
                  <a:cubicBezTo>
                    <a:pt x="18448" y="1147"/>
                    <a:pt x="19069" y="5811"/>
                    <a:pt x="19340" y="7243"/>
                  </a:cubicBezTo>
                  <a:cubicBezTo>
                    <a:pt x="18496" y="7848"/>
                    <a:pt x="16443" y="9599"/>
                    <a:pt x="15504" y="12751"/>
                  </a:cubicBezTo>
                  <a:cubicBezTo>
                    <a:pt x="15233" y="13658"/>
                    <a:pt x="14899" y="14868"/>
                    <a:pt x="14549" y="16252"/>
                  </a:cubicBezTo>
                  <a:cubicBezTo>
                    <a:pt x="14326" y="17080"/>
                    <a:pt x="14119" y="17940"/>
                    <a:pt x="13912" y="18783"/>
                  </a:cubicBezTo>
                  <a:cubicBezTo>
                    <a:pt x="13801" y="18720"/>
                    <a:pt x="13689" y="18656"/>
                    <a:pt x="13578" y="18608"/>
                  </a:cubicBezTo>
                  <a:cubicBezTo>
                    <a:pt x="12989" y="18338"/>
                    <a:pt x="12288" y="18147"/>
                    <a:pt x="11397" y="18035"/>
                  </a:cubicBezTo>
                  <a:cubicBezTo>
                    <a:pt x="10267" y="17892"/>
                    <a:pt x="9057" y="17876"/>
                    <a:pt x="7577" y="17876"/>
                  </a:cubicBezTo>
                  <a:lnTo>
                    <a:pt x="7274" y="17876"/>
                  </a:lnTo>
                  <a:cubicBezTo>
                    <a:pt x="5874" y="17876"/>
                    <a:pt x="4648" y="17940"/>
                    <a:pt x="3629" y="18067"/>
                  </a:cubicBezTo>
                  <a:cubicBezTo>
                    <a:pt x="1783" y="18290"/>
                    <a:pt x="716" y="18704"/>
                    <a:pt x="287" y="19356"/>
                  </a:cubicBezTo>
                  <a:cubicBezTo>
                    <a:pt x="32" y="19707"/>
                    <a:pt x="0" y="20136"/>
                    <a:pt x="175" y="20550"/>
                  </a:cubicBezTo>
                  <a:cubicBezTo>
                    <a:pt x="669" y="21712"/>
                    <a:pt x="2849" y="21935"/>
                    <a:pt x="6463" y="21935"/>
                  </a:cubicBezTo>
                  <a:lnTo>
                    <a:pt x="7593" y="21935"/>
                  </a:lnTo>
                  <a:cubicBezTo>
                    <a:pt x="7943" y="21919"/>
                    <a:pt x="8293" y="21919"/>
                    <a:pt x="8611" y="21919"/>
                  </a:cubicBezTo>
                  <a:cubicBezTo>
                    <a:pt x="9360" y="21919"/>
                    <a:pt x="10155" y="21935"/>
                    <a:pt x="10904" y="21935"/>
                  </a:cubicBezTo>
                  <a:cubicBezTo>
                    <a:pt x="11588" y="22158"/>
                    <a:pt x="12273" y="22572"/>
                    <a:pt x="12925" y="23145"/>
                  </a:cubicBezTo>
                  <a:cubicBezTo>
                    <a:pt x="12893" y="23304"/>
                    <a:pt x="12861" y="23463"/>
                    <a:pt x="12830" y="23622"/>
                  </a:cubicBezTo>
                  <a:cubicBezTo>
                    <a:pt x="11126" y="23877"/>
                    <a:pt x="10092" y="24307"/>
                    <a:pt x="9662" y="24943"/>
                  </a:cubicBezTo>
                  <a:cubicBezTo>
                    <a:pt x="9407" y="25325"/>
                    <a:pt x="9376" y="25787"/>
                    <a:pt x="9551" y="26217"/>
                  </a:cubicBezTo>
                  <a:cubicBezTo>
                    <a:pt x="9567" y="26249"/>
                    <a:pt x="9582" y="26280"/>
                    <a:pt x="9598" y="26312"/>
                  </a:cubicBezTo>
                  <a:cubicBezTo>
                    <a:pt x="8866" y="26328"/>
                    <a:pt x="8166" y="26360"/>
                    <a:pt x="7513" y="26408"/>
                  </a:cubicBezTo>
                  <a:cubicBezTo>
                    <a:pt x="5571" y="26567"/>
                    <a:pt x="4027" y="26885"/>
                    <a:pt x="2913" y="27363"/>
                  </a:cubicBezTo>
                  <a:cubicBezTo>
                    <a:pt x="2117" y="27697"/>
                    <a:pt x="1512" y="28127"/>
                    <a:pt x="1130" y="28620"/>
                  </a:cubicBezTo>
                  <a:cubicBezTo>
                    <a:pt x="748" y="29114"/>
                    <a:pt x="541" y="29671"/>
                    <a:pt x="541" y="30276"/>
                  </a:cubicBezTo>
                  <a:cubicBezTo>
                    <a:pt x="541" y="32616"/>
                    <a:pt x="1767" y="34748"/>
                    <a:pt x="3980" y="36308"/>
                  </a:cubicBezTo>
                  <a:cubicBezTo>
                    <a:pt x="6065" y="37773"/>
                    <a:pt x="8898" y="38632"/>
                    <a:pt x="11954" y="38728"/>
                  </a:cubicBezTo>
                  <a:lnTo>
                    <a:pt x="13052" y="38728"/>
                  </a:lnTo>
                  <a:lnTo>
                    <a:pt x="13052" y="41895"/>
                  </a:lnTo>
                  <a:cubicBezTo>
                    <a:pt x="12288" y="42134"/>
                    <a:pt x="11811" y="42532"/>
                    <a:pt x="11684" y="42994"/>
                  </a:cubicBezTo>
                  <a:cubicBezTo>
                    <a:pt x="10856" y="43153"/>
                    <a:pt x="9582" y="43455"/>
                    <a:pt x="8054" y="44044"/>
                  </a:cubicBezTo>
                  <a:cubicBezTo>
                    <a:pt x="5364" y="45047"/>
                    <a:pt x="4600" y="45747"/>
                    <a:pt x="4441" y="45938"/>
                  </a:cubicBezTo>
                  <a:cubicBezTo>
                    <a:pt x="4250" y="46145"/>
                    <a:pt x="4155" y="46416"/>
                    <a:pt x="4171" y="46687"/>
                  </a:cubicBezTo>
                  <a:cubicBezTo>
                    <a:pt x="4171" y="46893"/>
                    <a:pt x="4234" y="47084"/>
                    <a:pt x="4346" y="47244"/>
                  </a:cubicBezTo>
                  <a:cubicBezTo>
                    <a:pt x="4314" y="47403"/>
                    <a:pt x="4282" y="47578"/>
                    <a:pt x="4282" y="47737"/>
                  </a:cubicBezTo>
                  <a:cubicBezTo>
                    <a:pt x="4282" y="48549"/>
                    <a:pt x="4759" y="49233"/>
                    <a:pt x="5444" y="49552"/>
                  </a:cubicBezTo>
                  <a:cubicBezTo>
                    <a:pt x="5364" y="49679"/>
                    <a:pt x="5317" y="49775"/>
                    <a:pt x="5301" y="49822"/>
                  </a:cubicBezTo>
                  <a:cubicBezTo>
                    <a:pt x="5189" y="50093"/>
                    <a:pt x="5189" y="50395"/>
                    <a:pt x="5285" y="50650"/>
                  </a:cubicBezTo>
                  <a:cubicBezTo>
                    <a:pt x="5237" y="50825"/>
                    <a:pt x="5221" y="51016"/>
                    <a:pt x="5221" y="51191"/>
                  </a:cubicBezTo>
                  <a:cubicBezTo>
                    <a:pt x="5221" y="52353"/>
                    <a:pt x="6144" y="53276"/>
                    <a:pt x="7306" y="53276"/>
                  </a:cubicBezTo>
                  <a:cubicBezTo>
                    <a:pt x="8452" y="53276"/>
                    <a:pt x="9391" y="52353"/>
                    <a:pt x="9391" y="51191"/>
                  </a:cubicBezTo>
                  <a:cubicBezTo>
                    <a:pt x="9391" y="50475"/>
                    <a:pt x="9041" y="49838"/>
                    <a:pt x="8484" y="49472"/>
                  </a:cubicBezTo>
                  <a:cubicBezTo>
                    <a:pt x="8930" y="49010"/>
                    <a:pt x="9487" y="48501"/>
                    <a:pt x="10108" y="47960"/>
                  </a:cubicBezTo>
                  <a:cubicBezTo>
                    <a:pt x="12543" y="45891"/>
                    <a:pt x="14485" y="44967"/>
                    <a:pt x="14501" y="44967"/>
                  </a:cubicBezTo>
                  <a:cubicBezTo>
                    <a:pt x="14565" y="44936"/>
                    <a:pt x="14612" y="44904"/>
                    <a:pt x="14660" y="44872"/>
                  </a:cubicBezTo>
                  <a:cubicBezTo>
                    <a:pt x="14772" y="44888"/>
                    <a:pt x="14867" y="44888"/>
                    <a:pt x="14963" y="44888"/>
                  </a:cubicBezTo>
                  <a:cubicBezTo>
                    <a:pt x="15058" y="44888"/>
                    <a:pt x="15154" y="44888"/>
                    <a:pt x="15249" y="44872"/>
                  </a:cubicBezTo>
                  <a:cubicBezTo>
                    <a:pt x="15297" y="44904"/>
                    <a:pt x="15360" y="44936"/>
                    <a:pt x="15408" y="44967"/>
                  </a:cubicBezTo>
                  <a:cubicBezTo>
                    <a:pt x="15424" y="44967"/>
                    <a:pt x="17382" y="45891"/>
                    <a:pt x="19801" y="47960"/>
                  </a:cubicBezTo>
                  <a:cubicBezTo>
                    <a:pt x="20438" y="48501"/>
                    <a:pt x="20979" y="49010"/>
                    <a:pt x="21425" y="49472"/>
                  </a:cubicBezTo>
                  <a:cubicBezTo>
                    <a:pt x="20884" y="49838"/>
                    <a:pt x="20518" y="50475"/>
                    <a:pt x="20518" y="51191"/>
                  </a:cubicBezTo>
                  <a:cubicBezTo>
                    <a:pt x="20518" y="52353"/>
                    <a:pt x="21457" y="53276"/>
                    <a:pt x="22619" y="53276"/>
                  </a:cubicBezTo>
                  <a:cubicBezTo>
                    <a:pt x="23765" y="53276"/>
                    <a:pt x="24704" y="52353"/>
                    <a:pt x="24704" y="51191"/>
                  </a:cubicBezTo>
                  <a:cubicBezTo>
                    <a:pt x="24704" y="51016"/>
                    <a:pt x="24688" y="50825"/>
                    <a:pt x="24640" y="50650"/>
                  </a:cubicBezTo>
                  <a:cubicBezTo>
                    <a:pt x="24736" y="50395"/>
                    <a:pt x="24736" y="50093"/>
                    <a:pt x="24624" y="49838"/>
                  </a:cubicBezTo>
                  <a:cubicBezTo>
                    <a:pt x="24609" y="49775"/>
                    <a:pt x="24561" y="49679"/>
                    <a:pt x="24481" y="49552"/>
                  </a:cubicBezTo>
                  <a:cubicBezTo>
                    <a:pt x="25166" y="49233"/>
                    <a:pt x="25627" y="48549"/>
                    <a:pt x="25627" y="47737"/>
                  </a:cubicBezTo>
                  <a:cubicBezTo>
                    <a:pt x="25627" y="47578"/>
                    <a:pt x="25611" y="47403"/>
                    <a:pt x="25564" y="47244"/>
                  </a:cubicBezTo>
                  <a:cubicBezTo>
                    <a:pt x="25675" y="47084"/>
                    <a:pt x="25739" y="46893"/>
                    <a:pt x="25755" y="46687"/>
                  </a:cubicBezTo>
                  <a:cubicBezTo>
                    <a:pt x="25770" y="46416"/>
                    <a:pt x="25675" y="46145"/>
                    <a:pt x="25484" y="45938"/>
                  </a:cubicBezTo>
                  <a:cubicBezTo>
                    <a:pt x="25309" y="45747"/>
                    <a:pt x="24545" y="45047"/>
                    <a:pt x="21871" y="44044"/>
                  </a:cubicBezTo>
                  <a:cubicBezTo>
                    <a:pt x="20343" y="43455"/>
                    <a:pt x="19069" y="43153"/>
                    <a:pt x="18226" y="42994"/>
                  </a:cubicBezTo>
                  <a:cubicBezTo>
                    <a:pt x="18098" y="42532"/>
                    <a:pt x="17621" y="42134"/>
                    <a:pt x="16857" y="41895"/>
                  </a:cubicBezTo>
                  <a:lnTo>
                    <a:pt x="16857" y="38378"/>
                  </a:lnTo>
                  <a:cubicBezTo>
                    <a:pt x="21377" y="37645"/>
                    <a:pt x="26041" y="35815"/>
                    <a:pt x="26550" y="33587"/>
                  </a:cubicBezTo>
                  <a:cubicBezTo>
                    <a:pt x="26710" y="32918"/>
                    <a:pt x="26757" y="32313"/>
                    <a:pt x="26710" y="31756"/>
                  </a:cubicBezTo>
                  <a:cubicBezTo>
                    <a:pt x="26710" y="31708"/>
                    <a:pt x="26710" y="31661"/>
                    <a:pt x="26726" y="31629"/>
                  </a:cubicBezTo>
                  <a:cubicBezTo>
                    <a:pt x="26853" y="31661"/>
                    <a:pt x="26996" y="31676"/>
                    <a:pt x="27139" y="31676"/>
                  </a:cubicBezTo>
                  <a:cubicBezTo>
                    <a:pt x="28063" y="31676"/>
                    <a:pt x="28906" y="31024"/>
                    <a:pt x="29193" y="30117"/>
                  </a:cubicBezTo>
                  <a:cubicBezTo>
                    <a:pt x="29400" y="29448"/>
                    <a:pt x="29304" y="28764"/>
                    <a:pt x="28954" y="28222"/>
                  </a:cubicBezTo>
                  <a:cubicBezTo>
                    <a:pt x="29049" y="28095"/>
                    <a:pt x="29145" y="27984"/>
                    <a:pt x="29240" y="27856"/>
                  </a:cubicBezTo>
                  <a:cubicBezTo>
                    <a:pt x="31819" y="24673"/>
                    <a:pt x="35003" y="15902"/>
                    <a:pt x="33825" y="12178"/>
                  </a:cubicBezTo>
                  <a:cubicBezTo>
                    <a:pt x="33108" y="9901"/>
                    <a:pt x="31596" y="8342"/>
                    <a:pt x="30466" y="7434"/>
                  </a:cubicBezTo>
                  <a:cubicBezTo>
                    <a:pt x="29877" y="6957"/>
                    <a:pt x="29416" y="6336"/>
                    <a:pt x="29161" y="5620"/>
                  </a:cubicBezTo>
                  <a:cubicBezTo>
                    <a:pt x="28954" y="5015"/>
                    <a:pt x="28683" y="4426"/>
                    <a:pt x="28365" y="3853"/>
                  </a:cubicBezTo>
                  <a:cubicBezTo>
                    <a:pt x="27299" y="1943"/>
                    <a:pt x="25834" y="1"/>
                    <a:pt x="22985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66;p57">
              <a:extLst>
                <a:ext uri="{FF2B5EF4-FFF2-40B4-BE49-F238E27FC236}">
                  <a16:creationId xmlns:a16="http://schemas.microsoft.com/office/drawing/2014/main" id="{343A299F-A194-42F7-8F51-B5623E53F757}"/>
                </a:ext>
              </a:extLst>
            </p:cNvPr>
            <p:cNvSpPr/>
            <p:nvPr/>
          </p:nvSpPr>
          <p:spPr>
            <a:xfrm flipH="1">
              <a:off x="942625" y="3309126"/>
              <a:ext cx="715437" cy="195881"/>
            </a:xfrm>
            <a:custGeom>
              <a:avLst/>
              <a:gdLst/>
              <a:ahLst/>
              <a:cxnLst/>
              <a:rect l="l" t="t" r="r" b="b"/>
              <a:pathLst>
                <a:path w="18443" h="5050" extrusionOk="0">
                  <a:moveTo>
                    <a:pt x="144" y="1"/>
                  </a:moveTo>
                  <a:cubicBezTo>
                    <a:pt x="17" y="208"/>
                    <a:pt x="1" y="415"/>
                    <a:pt x="96" y="653"/>
                  </a:cubicBezTo>
                  <a:cubicBezTo>
                    <a:pt x="496" y="1565"/>
                    <a:pt x="3269" y="1663"/>
                    <a:pt x="5906" y="1663"/>
                  </a:cubicBezTo>
                  <a:cubicBezTo>
                    <a:pt x="6629" y="1663"/>
                    <a:pt x="7341" y="1656"/>
                    <a:pt x="7991" y="1656"/>
                  </a:cubicBezTo>
                  <a:cubicBezTo>
                    <a:pt x="8771" y="1656"/>
                    <a:pt x="9583" y="1656"/>
                    <a:pt x="10379" y="1672"/>
                  </a:cubicBezTo>
                  <a:cubicBezTo>
                    <a:pt x="11032" y="1863"/>
                    <a:pt x="11907" y="2293"/>
                    <a:pt x="12862" y="3168"/>
                  </a:cubicBezTo>
                  <a:cubicBezTo>
                    <a:pt x="14868" y="5015"/>
                    <a:pt x="16555" y="5015"/>
                    <a:pt x="16555" y="5015"/>
                  </a:cubicBezTo>
                  <a:cubicBezTo>
                    <a:pt x="16686" y="5038"/>
                    <a:pt x="16809" y="5049"/>
                    <a:pt x="16923" y="5049"/>
                  </a:cubicBezTo>
                  <a:cubicBezTo>
                    <a:pt x="18415" y="5049"/>
                    <a:pt x="18442" y="3156"/>
                    <a:pt x="16889" y="2993"/>
                  </a:cubicBezTo>
                  <a:cubicBezTo>
                    <a:pt x="15998" y="2914"/>
                    <a:pt x="15186" y="2293"/>
                    <a:pt x="14645" y="1736"/>
                  </a:cubicBezTo>
                  <a:cubicBezTo>
                    <a:pt x="14581" y="1258"/>
                    <a:pt x="14231" y="669"/>
                    <a:pt x="13722" y="192"/>
                  </a:cubicBezTo>
                  <a:cubicBezTo>
                    <a:pt x="12608" y="383"/>
                    <a:pt x="10538" y="653"/>
                    <a:pt x="7482" y="653"/>
                  </a:cubicBezTo>
                  <a:cubicBezTo>
                    <a:pt x="2643" y="653"/>
                    <a:pt x="829" y="303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67;p57">
              <a:extLst>
                <a:ext uri="{FF2B5EF4-FFF2-40B4-BE49-F238E27FC236}">
                  <a16:creationId xmlns:a16="http://schemas.microsoft.com/office/drawing/2014/main" id="{513F8460-A937-45E8-9F5E-DACDCDB5E753}"/>
                </a:ext>
              </a:extLst>
            </p:cNvPr>
            <p:cNvSpPr/>
            <p:nvPr/>
          </p:nvSpPr>
          <p:spPr>
            <a:xfrm flipH="1">
              <a:off x="1243063" y="3262811"/>
              <a:ext cx="295826" cy="51666"/>
            </a:xfrm>
            <a:custGeom>
              <a:avLst/>
              <a:gdLst/>
              <a:ahLst/>
              <a:cxnLst/>
              <a:rect l="l" t="t" r="r" b="b"/>
              <a:pathLst>
                <a:path w="7626" h="1332" extrusionOk="0">
                  <a:moveTo>
                    <a:pt x="4268" y="0"/>
                  </a:moveTo>
                  <a:cubicBezTo>
                    <a:pt x="4034" y="0"/>
                    <a:pt x="3800" y="1"/>
                    <a:pt x="3566" y="1"/>
                  </a:cubicBezTo>
                  <a:cubicBezTo>
                    <a:pt x="2182" y="1"/>
                    <a:pt x="988" y="49"/>
                    <a:pt x="1" y="176"/>
                  </a:cubicBezTo>
                  <a:cubicBezTo>
                    <a:pt x="65" y="256"/>
                    <a:pt x="144" y="319"/>
                    <a:pt x="224" y="351"/>
                  </a:cubicBezTo>
                  <a:cubicBezTo>
                    <a:pt x="1222" y="1040"/>
                    <a:pt x="2343" y="1331"/>
                    <a:pt x="3478" y="1331"/>
                  </a:cubicBezTo>
                  <a:cubicBezTo>
                    <a:pt x="4915" y="1331"/>
                    <a:pt x="6372" y="864"/>
                    <a:pt x="7625" y="144"/>
                  </a:cubicBezTo>
                  <a:cubicBezTo>
                    <a:pt x="6604" y="12"/>
                    <a:pt x="5439" y="0"/>
                    <a:pt x="4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68;p57">
              <a:extLst>
                <a:ext uri="{FF2B5EF4-FFF2-40B4-BE49-F238E27FC236}">
                  <a16:creationId xmlns:a16="http://schemas.microsoft.com/office/drawing/2014/main" id="{F720625D-EBF1-4562-B3C1-F05AA6D3C43B}"/>
                </a:ext>
              </a:extLst>
            </p:cNvPr>
            <p:cNvSpPr/>
            <p:nvPr/>
          </p:nvSpPr>
          <p:spPr>
            <a:xfrm flipH="1">
              <a:off x="1125761" y="3268396"/>
              <a:ext cx="526715" cy="66095"/>
            </a:xfrm>
            <a:custGeom>
              <a:avLst/>
              <a:gdLst/>
              <a:ahLst/>
              <a:cxnLst/>
              <a:rect l="l" t="t" r="r" b="b"/>
              <a:pathLst>
                <a:path w="13578" h="1704" extrusionOk="0">
                  <a:moveTo>
                    <a:pt x="10553" y="0"/>
                  </a:moveTo>
                  <a:cubicBezTo>
                    <a:pt x="9300" y="720"/>
                    <a:pt x="7843" y="1187"/>
                    <a:pt x="6406" y="1187"/>
                  </a:cubicBezTo>
                  <a:cubicBezTo>
                    <a:pt x="5271" y="1187"/>
                    <a:pt x="4150" y="896"/>
                    <a:pt x="3152" y="207"/>
                  </a:cubicBezTo>
                  <a:cubicBezTo>
                    <a:pt x="3072" y="175"/>
                    <a:pt x="2993" y="112"/>
                    <a:pt x="2929" y="32"/>
                  </a:cubicBezTo>
                  <a:cubicBezTo>
                    <a:pt x="1353" y="223"/>
                    <a:pt x="334" y="573"/>
                    <a:pt x="0" y="1067"/>
                  </a:cubicBezTo>
                  <a:cubicBezTo>
                    <a:pt x="685" y="1353"/>
                    <a:pt x="2499" y="1703"/>
                    <a:pt x="7338" y="1703"/>
                  </a:cubicBezTo>
                  <a:cubicBezTo>
                    <a:pt x="10394" y="1703"/>
                    <a:pt x="12464" y="1433"/>
                    <a:pt x="13578" y="1242"/>
                  </a:cubicBezTo>
                  <a:cubicBezTo>
                    <a:pt x="13275" y="955"/>
                    <a:pt x="12925" y="701"/>
                    <a:pt x="12543" y="525"/>
                  </a:cubicBezTo>
                  <a:cubicBezTo>
                    <a:pt x="11986" y="255"/>
                    <a:pt x="11302" y="96"/>
                    <a:pt x="10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69;p57">
              <a:extLst>
                <a:ext uri="{FF2B5EF4-FFF2-40B4-BE49-F238E27FC236}">
                  <a16:creationId xmlns:a16="http://schemas.microsoft.com/office/drawing/2014/main" id="{CE50B165-EAF2-4E0C-ACB6-9F6D5251144F}"/>
                </a:ext>
              </a:extLst>
            </p:cNvPr>
            <p:cNvSpPr/>
            <p:nvPr/>
          </p:nvSpPr>
          <p:spPr>
            <a:xfrm flipH="1">
              <a:off x="711394" y="4343958"/>
              <a:ext cx="108113" cy="108064"/>
            </a:xfrm>
            <a:custGeom>
              <a:avLst/>
              <a:gdLst/>
              <a:ahLst/>
              <a:cxnLst/>
              <a:rect l="l" t="t" r="r" b="b"/>
              <a:pathLst>
                <a:path w="2787" h="2786" extrusionOk="0">
                  <a:moveTo>
                    <a:pt x="1386" y="0"/>
                  </a:moveTo>
                  <a:cubicBezTo>
                    <a:pt x="622" y="0"/>
                    <a:pt x="1" y="621"/>
                    <a:pt x="1" y="1385"/>
                  </a:cubicBezTo>
                  <a:cubicBezTo>
                    <a:pt x="1" y="2165"/>
                    <a:pt x="622" y="2786"/>
                    <a:pt x="1386" y="2786"/>
                  </a:cubicBezTo>
                  <a:cubicBezTo>
                    <a:pt x="2166" y="2786"/>
                    <a:pt x="2786" y="2165"/>
                    <a:pt x="2786" y="1385"/>
                  </a:cubicBezTo>
                  <a:cubicBezTo>
                    <a:pt x="2786" y="621"/>
                    <a:pt x="2166" y="0"/>
                    <a:pt x="1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70;p57">
              <a:extLst>
                <a:ext uri="{FF2B5EF4-FFF2-40B4-BE49-F238E27FC236}">
                  <a16:creationId xmlns:a16="http://schemas.microsoft.com/office/drawing/2014/main" id="{3876D6D9-1B38-446E-A84B-268C9D622E6C}"/>
                </a:ext>
              </a:extLst>
            </p:cNvPr>
            <p:cNvSpPr/>
            <p:nvPr/>
          </p:nvSpPr>
          <p:spPr>
            <a:xfrm flipH="1">
              <a:off x="704614" y="4230304"/>
              <a:ext cx="336558" cy="142237"/>
            </a:xfrm>
            <a:custGeom>
              <a:avLst/>
              <a:gdLst/>
              <a:ahLst/>
              <a:cxnLst/>
              <a:rect l="l" t="t" r="r" b="b"/>
              <a:pathLst>
                <a:path w="8676" h="3667" extrusionOk="0">
                  <a:moveTo>
                    <a:pt x="480" y="1"/>
                  </a:moveTo>
                  <a:cubicBezTo>
                    <a:pt x="238" y="1"/>
                    <a:pt x="32" y="186"/>
                    <a:pt x="16" y="431"/>
                  </a:cubicBezTo>
                  <a:cubicBezTo>
                    <a:pt x="0" y="686"/>
                    <a:pt x="191" y="909"/>
                    <a:pt x="446" y="925"/>
                  </a:cubicBezTo>
                  <a:cubicBezTo>
                    <a:pt x="462" y="925"/>
                    <a:pt x="2261" y="1084"/>
                    <a:pt x="4808" y="2039"/>
                  </a:cubicBezTo>
                  <a:cubicBezTo>
                    <a:pt x="5715" y="2373"/>
                    <a:pt x="6367" y="2676"/>
                    <a:pt x="6829" y="2914"/>
                  </a:cubicBezTo>
                  <a:cubicBezTo>
                    <a:pt x="7552" y="3276"/>
                    <a:pt x="8090" y="3666"/>
                    <a:pt x="8294" y="3666"/>
                  </a:cubicBezTo>
                  <a:cubicBezTo>
                    <a:pt x="8306" y="3666"/>
                    <a:pt x="8316" y="3665"/>
                    <a:pt x="8325" y="3662"/>
                  </a:cubicBezTo>
                  <a:cubicBezTo>
                    <a:pt x="8373" y="3631"/>
                    <a:pt x="8437" y="3599"/>
                    <a:pt x="8469" y="3567"/>
                  </a:cubicBezTo>
                  <a:cubicBezTo>
                    <a:pt x="8660" y="3392"/>
                    <a:pt x="8675" y="3105"/>
                    <a:pt x="8500" y="2914"/>
                  </a:cubicBezTo>
                  <a:cubicBezTo>
                    <a:pt x="8437" y="2835"/>
                    <a:pt x="7800" y="2182"/>
                    <a:pt x="5126" y="1179"/>
                  </a:cubicBezTo>
                  <a:cubicBezTo>
                    <a:pt x="2452" y="161"/>
                    <a:pt x="589" y="17"/>
                    <a:pt x="510" y="1"/>
                  </a:cubicBezTo>
                  <a:cubicBezTo>
                    <a:pt x="500" y="1"/>
                    <a:pt x="490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71;p57">
              <a:extLst>
                <a:ext uri="{FF2B5EF4-FFF2-40B4-BE49-F238E27FC236}">
                  <a16:creationId xmlns:a16="http://schemas.microsoft.com/office/drawing/2014/main" id="{95A2782E-110C-4DA5-B85A-46658C0E8FB4}"/>
                </a:ext>
              </a:extLst>
            </p:cNvPr>
            <p:cNvSpPr/>
            <p:nvPr/>
          </p:nvSpPr>
          <p:spPr>
            <a:xfrm flipH="1">
              <a:off x="1384458" y="4343958"/>
              <a:ext cx="108733" cy="108064"/>
            </a:xfrm>
            <a:custGeom>
              <a:avLst/>
              <a:gdLst/>
              <a:ahLst/>
              <a:cxnLst/>
              <a:rect l="l" t="t" r="r" b="b"/>
              <a:pathLst>
                <a:path w="2803" h="2786" extrusionOk="0">
                  <a:moveTo>
                    <a:pt x="1402" y="0"/>
                  </a:moveTo>
                  <a:cubicBezTo>
                    <a:pt x="638" y="0"/>
                    <a:pt x="1" y="621"/>
                    <a:pt x="1" y="1385"/>
                  </a:cubicBezTo>
                  <a:cubicBezTo>
                    <a:pt x="1" y="2165"/>
                    <a:pt x="638" y="2786"/>
                    <a:pt x="1402" y="2786"/>
                  </a:cubicBezTo>
                  <a:cubicBezTo>
                    <a:pt x="2182" y="2786"/>
                    <a:pt x="2802" y="2165"/>
                    <a:pt x="2802" y="1385"/>
                  </a:cubicBezTo>
                  <a:cubicBezTo>
                    <a:pt x="2802" y="621"/>
                    <a:pt x="2182" y="0"/>
                    <a:pt x="1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72;p57">
              <a:extLst>
                <a:ext uri="{FF2B5EF4-FFF2-40B4-BE49-F238E27FC236}">
                  <a16:creationId xmlns:a16="http://schemas.microsoft.com/office/drawing/2014/main" id="{D5E1F436-6253-49AF-A1C2-C351B28FF840}"/>
                </a:ext>
              </a:extLst>
            </p:cNvPr>
            <p:cNvSpPr/>
            <p:nvPr/>
          </p:nvSpPr>
          <p:spPr>
            <a:xfrm flipH="1">
              <a:off x="1162802" y="4230304"/>
              <a:ext cx="336558" cy="142237"/>
            </a:xfrm>
            <a:custGeom>
              <a:avLst/>
              <a:gdLst/>
              <a:ahLst/>
              <a:cxnLst/>
              <a:rect l="l" t="t" r="r" b="b"/>
              <a:pathLst>
                <a:path w="8676" h="3667" extrusionOk="0">
                  <a:moveTo>
                    <a:pt x="8180" y="1"/>
                  </a:moveTo>
                  <a:cubicBezTo>
                    <a:pt x="8170" y="1"/>
                    <a:pt x="8160" y="1"/>
                    <a:pt x="8150" y="1"/>
                  </a:cubicBezTo>
                  <a:cubicBezTo>
                    <a:pt x="8071" y="17"/>
                    <a:pt x="6209" y="161"/>
                    <a:pt x="3534" y="1179"/>
                  </a:cubicBezTo>
                  <a:cubicBezTo>
                    <a:pt x="860" y="2182"/>
                    <a:pt x="224" y="2835"/>
                    <a:pt x="160" y="2914"/>
                  </a:cubicBezTo>
                  <a:cubicBezTo>
                    <a:pt x="1" y="3105"/>
                    <a:pt x="1" y="3392"/>
                    <a:pt x="192" y="3567"/>
                  </a:cubicBezTo>
                  <a:cubicBezTo>
                    <a:pt x="239" y="3599"/>
                    <a:pt x="287" y="3631"/>
                    <a:pt x="351" y="3662"/>
                  </a:cubicBezTo>
                  <a:cubicBezTo>
                    <a:pt x="359" y="3665"/>
                    <a:pt x="369" y="3666"/>
                    <a:pt x="380" y="3666"/>
                  </a:cubicBezTo>
                  <a:cubicBezTo>
                    <a:pt x="570" y="3666"/>
                    <a:pt x="1109" y="3276"/>
                    <a:pt x="1847" y="2914"/>
                  </a:cubicBezTo>
                  <a:cubicBezTo>
                    <a:pt x="2293" y="2676"/>
                    <a:pt x="2945" y="2373"/>
                    <a:pt x="3869" y="2039"/>
                  </a:cubicBezTo>
                  <a:cubicBezTo>
                    <a:pt x="6400" y="1084"/>
                    <a:pt x="8214" y="925"/>
                    <a:pt x="8230" y="925"/>
                  </a:cubicBezTo>
                  <a:cubicBezTo>
                    <a:pt x="8485" y="909"/>
                    <a:pt x="8676" y="686"/>
                    <a:pt x="8644" y="431"/>
                  </a:cubicBezTo>
                  <a:cubicBezTo>
                    <a:pt x="8629" y="186"/>
                    <a:pt x="8422" y="1"/>
                    <a:pt x="8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73;p57">
              <a:extLst>
                <a:ext uri="{FF2B5EF4-FFF2-40B4-BE49-F238E27FC236}">
                  <a16:creationId xmlns:a16="http://schemas.microsoft.com/office/drawing/2014/main" id="{CC240ED5-9263-4AE5-8D5B-3D261DBB5295}"/>
                </a:ext>
              </a:extLst>
            </p:cNvPr>
            <p:cNvSpPr/>
            <p:nvPr/>
          </p:nvSpPr>
          <p:spPr>
            <a:xfrm flipH="1">
              <a:off x="747200" y="4473593"/>
              <a:ext cx="116143" cy="116132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1497" y="1"/>
                  </a:moveTo>
                  <a:cubicBezTo>
                    <a:pt x="669" y="1"/>
                    <a:pt x="1" y="669"/>
                    <a:pt x="1" y="1497"/>
                  </a:cubicBezTo>
                  <a:cubicBezTo>
                    <a:pt x="1" y="2325"/>
                    <a:pt x="669" y="2993"/>
                    <a:pt x="1497" y="2993"/>
                  </a:cubicBezTo>
                  <a:cubicBezTo>
                    <a:pt x="2325" y="2993"/>
                    <a:pt x="2993" y="2325"/>
                    <a:pt x="2993" y="1497"/>
                  </a:cubicBezTo>
                  <a:cubicBezTo>
                    <a:pt x="2993" y="669"/>
                    <a:pt x="2325" y="1"/>
                    <a:pt x="14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4;p57">
              <a:extLst>
                <a:ext uri="{FF2B5EF4-FFF2-40B4-BE49-F238E27FC236}">
                  <a16:creationId xmlns:a16="http://schemas.microsoft.com/office/drawing/2014/main" id="{F39FD849-FEF0-47D2-A181-87BF8C24D72E}"/>
                </a:ext>
              </a:extLst>
            </p:cNvPr>
            <p:cNvSpPr/>
            <p:nvPr/>
          </p:nvSpPr>
          <p:spPr>
            <a:xfrm flipH="1">
              <a:off x="744145" y="4227705"/>
              <a:ext cx="346411" cy="289787"/>
            </a:xfrm>
            <a:custGeom>
              <a:avLst/>
              <a:gdLst/>
              <a:ahLst/>
              <a:cxnLst/>
              <a:rect l="l" t="t" r="r" b="b"/>
              <a:pathLst>
                <a:path w="8930" h="7471" extrusionOk="0">
                  <a:moveTo>
                    <a:pt x="626" y="0"/>
                  </a:moveTo>
                  <a:cubicBezTo>
                    <a:pt x="420" y="0"/>
                    <a:pt x="219" y="116"/>
                    <a:pt x="127" y="323"/>
                  </a:cubicBezTo>
                  <a:cubicBezTo>
                    <a:pt x="0" y="610"/>
                    <a:pt x="127" y="944"/>
                    <a:pt x="398" y="1071"/>
                  </a:cubicBezTo>
                  <a:cubicBezTo>
                    <a:pt x="430" y="1071"/>
                    <a:pt x="2420" y="1994"/>
                    <a:pt x="4934" y="4159"/>
                  </a:cubicBezTo>
                  <a:cubicBezTo>
                    <a:pt x="5842" y="4923"/>
                    <a:pt x="6463" y="5544"/>
                    <a:pt x="6892" y="6006"/>
                  </a:cubicBezTo>
                  <a:cubicBezTo>
                    <a:pt x="7609" y="6770"/>
                    <a:pt x="8070" y="7470"/>
                    <a:pt x="8293" y="7470"/>
                  </a:cubicBezTo>
                  <a:cubicBezTo>
                    <a:pt x="8357" y="7470"/>
                    <a:pt x="8436" y="7454"/>
                    <a:pt x="8500" y="7438"/>
                  </a:cubicBezTo>
                  <a:cubicBezTo>
                    <a:pt x="8786" y="7311"/>
                    <a:pt x="8930" y="6977"/>
                    <a:pt x="8818" y="6690"/>
                  </a:cubicBezTo>
                  <a:cubicBezTo>
                    <a:pt x="8771" y="6595"/>
                    <a:pt x="8309" y="5576"/>
                    <a:pt x="5667" y="3300"/>
                  </a:cubicBezTo>
                  <a:cubicBezTo>
                    <a:pt x="3024" y="1039"/>
                    <a:pt x="955" y="84"/>
                    <a:pt x="860" y="53"/>
                  </a:cubicBezTo>
                  <a:cubicBezTo>
                    <a:pt x="785" y="17"/>
                    <a:pt x="705" y="0"/>
                    <a:pt x="6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75;p57">
              <a:extLst>
                <a:ext uri="{FF2B5EF4-FFF2-40B4-BE49-F238E27FC236}">
                  <a16:creationId xmlns:a16="http://schemas.microsoft.com/office/drawing/2014/main" id="{01ECD57A-EF44-4B24-8325-8A07DA5A6BBF}"/>
                </a:ext>
              </a:extLst>
            </p:cNvPr>
            <p:cNvSpPr/>
            <p:nvPr/>
          </p:nvSpPr>
          <p:spPr>
            <a:xfrm flipH="1">
              <a:off x="1341242" y="4473593"/>
              <a:ext cx="115483" cy="116132"/>
            </a:xfrm>
            <a:custGeom>
              <a:avLst/>
              <a:gdLst/>
              <a:ahLst/>
              <a:cxnLst/>
              <a:rect l="l" t="t" r="r" b="b"/>
              <a:pathLst>
                <a:path w="2977" h="2994" extrusionOk="0">
                  <a:moveTo>
                    <a:pt x="1480" y="1"/>
                  </a:moveTo>
                  <a:cubicBezTo>
                    <a:pt x="669" y="1"/>
                    <a:pt x="0" y="669"/>
                    <a:pt x="0" y="1497"/>
                  </a:cubicBezTo>
                  <a:cubicBezTo>
                    <a:pt x="0" y="2325"/>
                    <a:pt x="669" y="2993"/>
                    <a:pt x="1480" y="2993"/>
                  </a:cubicBezTo>
                  <a:cubicBezTo>
                    <a:pt x="2308" y="2993"/>
                    <a:pt x="2977" y="2325"/>
                    <a:pt x="2977" y="1497"/>
                  </a:cubicBezTo>
                  <a:cubicBezTo>
                    <a:pt x="2977" y="669"/>
                    <a:pt x="2308" y="1"/>
                    <a:pt x="1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76;p57">
              <a:extLst>
                <a:ext uri="{FF2B5EF4-FFF2-40B4-BE49-F238E27FC236}">
                  <a16:creationId xmlns:a16="http://schemas.microsoft.com/office/drawing/2014/main" id="{62E0771E-DCE8-4172-93FB-3492AADD24CE}"/>
                </a:ext>
              </a:extLst>
            </p:cNvPr>
            <p:cNvSpPr/>
            <p:nvPr/>
          </p:nvSpPr>
          <p:spPr>
            <a:xfrm flipH="1">
              <a:off x="1113379" y="4227705"/>
              <a:ext cx="346450" cy="289787"/>
            </a:xfrm>
            <a:custGeom>
              <a:avLst/>
              <a:gdLst/>
              <a:ahLst/>
              <a:cxnLst/>
              <a:rect l="l" t="t" r="r" b="b"/>
              <a:pathLst>
                <a:path w="8931" h="7471" extrusionOk="0">
                  <a:moveTo>
                    <a:pt x="8298" y="0"/>
                  </a:moveTo>
                  <a:cubicBezTo>
                    <a:pt x="8217" y="0"/>
                    <a:pt x="8134" y="17"/>
                    <a:pt x="8055" y="53"/>
                  </a:cubicBezTo>
                  <a:cubicBezTo>
                    <a:pt x="7975" y="84"/>
                    <a:pt x="5906" y="1039"/>
                    <a:pt x="3263" y="3300"/>
                  </a:cubicBezTo>
                  <a:cubicBezTo>
                    <a:pt x="621" y="5576"/>
                    <a:pt x="160" y="6595"/>
                    <a:pt x="112" y="6690"/>
                  </a:cubicBezTo>
                  <a:cubicBezTo>
                    <a:pt x="0" y="6977"/>
                    <a:pt x="128" y="7311"/>
                    <a:pt x="414" y="7438"/>
                  </a:cubicBezTo>
                  <a:cubicBezTo>
                    <a:pt x="494" y="7454"/>
                    <a:pt x="558" y="7470"/>
                    <a:pt x="637" y="7470"/>
                  </a:cubicBezTo>
                  <a:cubicBezTo>
                    <a:pt x="860" y="7470"/>
                    <a:pt x="1322" y="6770"/>
                    <a:pt x="2038" y="6006"/>
                  </a:cubicBezTo>
                  <a:cubicBezTo>
                    <a:pt x="2468" y="5544"/>
                    <a:pt x="3088" y="4923"/>
                    <a:pt x="3980" y="4159"/>
                  </a:cubicBezTo>
                  <a:cubicBezTo>
                    <a:pt x="6495" y="1994"/>
                    <a:pt x="8500" y="1071"/>
                    <a:pt x="8516" y="1071"/>
                  </a:cubicBezTo>
                  <a:cubicBezTo>
                    <a:pt x="8803" y="944"/>
                    <a:pt x="8930" y="610"/>
                    <a:pt x="8803" y="323"/>
                  </a:cubicBezTo>
                  <a:cubicBezTo>
                    <a:pt x="8711" y="116"/>
                    <a:pt x="8510" y="0"/>
                    <a:pt x="8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77;p57">
              <a:extLst>
                <a:ext uri="{FF2B5EF4-FFF2-40B4-BE49-F238E27FC236}">
                  <a16:creationId xmlns:a16="http://schemas.microsoft.com/office/drawing/2014/main" id="{597C7E44-FC3C-4F2B-9BF1-B11A80930C56}"/>
                </a:ext>
              </a:extLst>
            </p:cNvPr>
            <p:cNvSpPr/>
            <p:nvPr/>
          </p:nvSpPr>
          <p:spPr>
            <a:xfrm flipH="1">
              <a:off x="997304" y="4184028"/>
              <a:ext cx="209980" cy="79710"/>
            </a:xfrm>
            <a:custGeom>
              <a:avLst/>
              <a:gdLst/>
              <a:ahLst/>
              <a:cxnLst/>
              <a:rect l="l" t="t" r="r" b="b"/>
              <a:pathLst>
                <a:path w="5413" h="2055" extrusionOk="0">
                  <a:moveTo>
                    <a:pt x="2707" y="1"/>
                  </a:moveTo>
                  <a:cubicBezTo>
                    <a:pt x="1210" y="1"/>
                    <a:pt x="1" y="462"/>
                    <a:pt x="1" y="1035"/>
                  </a:cubicBezTo>
                  <a:cubicBezTo>
                    <a:pt x="1" y="1592"/>
                    <a:pt x="1210" y="2054"/>
                    <a:pt x="2707" y="2054"/>
                  </a:cubicBezTo>
                  <a:cubicBezTo>
                    <a:pt x="4203" y="2054"/>
                    <a:pt x="5413" y="1592"/>
                    <a:pt x="5413" y="1035"/>
                  </a:cubicBezTo>
                  <a:cubicBezTo>
                    <a:pt x="5413" y="462"/>
                    <a:pt x="4203" y="1"/>
                    <a:pt x="2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78;p57">
              <a:extLst>
                <a:ext uri="{FF2B5EF4-FFF2-40B4-BE49-F238E27FC236}">
                  <a16:creationId xmlns:a16="http://schemas.microsoft.com/office/drawing/2014/main" id="{8BF0E59C-1A23-458E-9084-9D8EDCFD07FC}"/>
                </a:ext>
              </a:extLst>
            </p:cNvPr>
            <p:cNvSpPr/>
            <p:nvPr/>
          </p:nvSpPr>
          <p:spPr>
            <a:xfrm flipH="1">
              <a:off x="1051651" y="3945075"/>
              <a:ext cx="101278" cy="283813"/>
            </a:xfrm>
            <a:custGeom>
              <a:avLst/>
              <a:gdLst/>
              <a:ahLst/>
              <a:cxnLst/>
              <a:rect l="l" t="t" r="r" b="b"/>
              <a:pathLst>
                <a:path w="2611" h="3816" extrusionOk="0">
                  <a:moveTo>
                    <a:pt x="0" y="1"/>
                  </a:moveTo>
                  <a:lnTo>
                    <a:pt x="0" y="3709"/>
                  </a:lnTo>
                  <a:cubicBezTo>
                    <a:pt x="354" y="3784"/>
                    <a:pt x="720" y="3815"/>
                    <a:pt x="1092" y="3815"/>
                  </a:cubicBezTo>
                  <a:cubicBezTo>
                    <a:pt x="1590" y="3815"/>
                    <a:pt x="2101" y="3760"/>
                    <a:pt x="2611" y="3678"/>
                  </a:cubicBezTo>
                  <a:lnTo>
                    <a:pt x="26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79;p57">
              <a:extLst>
                <a:ext uri="{FF2B5EF4-FFF2-40B4-BE49-F238E27FC236}">
                  <a16:creationId xmlns:a16="http://schemas.microsoft.com/office/drawing/2014/main" id="{EE1730B0-C570-435A-A206-FEDE2D14F156}"/>
                </a:ext>
              </a:extLst>
            </p:cNvPr>
            <p:cNvSpPr/>
            <p:nvPr/>
          </p:nvSpPr>
          <p:spPr>
            <a:xfrm flipH="1">
              <a:off x="667591" y="3670335"/>
              <a:ext cx="970687" cy="354835"/>
            </a:xfrm>
            <a:custGeom>
              <a:avLst/>
              <a:gdLst/>
              <a:ahLst/>
              <a:cxnLst/>
              <a:rect l="l" t="t" r="r" b="b"/>
              <a:pathLst>
                <a:path w="25023" h="9148" extrusionOk="0">
                  <a:moveTo>
                    <a:pt x="462" y="0"/>
                  </a:moveTo>
                  <a:cubicBezTo>
                    <a:pt x="175" y="366"/>
                    <a:pt x="0" y="796"/>
                    <a:pt x="0" y="1290"/>
                  </a:cubicBezTo>
                  <a:cubicBezTo>
                    <a:pt x="0" y="5778"/>
                    <a:pt x="4855" y="8946"/>
                    <a:pt x="10840" y="9137"/>
                  </a:cubicBezTo>
                  <a:cubicBezTo>
                    <a:pt x="11061" y="9144"/>
                    <a:pt x="11284" y="9148"/>
                    <a:pt x="11509" y="9148"/>
                  </a:cubicBezTo>
                  <a:cubicBezTo>
                    <a:pt x="17353" y="9148"/>
                    <a:pt x="24295" y="6803"/>
                    <a:pt x="24831" y="4473"/>
                  </a:cubicBezTo>
                  <a:cubicBezTo>
                    <a:pt x="24991" y="3805"/>
                    <a:pt x="25023" y="3248"/>
                    <a:pt x="24975" y="2770"/>
                  </a:cubicBezTo>
                  <a:lnTo>
                    <a:pt x="24975" y="2770"/>
                  </a:lnTo>
                  <a:cubicBezTo>
                    <a:pt x="23599" y="4910"/>
                    <a:pt x="17277" y="6903"/>
                    <a:pt x="11872" y="6903"/>
                  </a:cubicBezTo>
                  <a:cubicBezTo>
                    <a:pt x="11648" y="6903"/>
                    <a:pt x="11426" y="6900"/>
                    <a:pt x="11206" y="6893"/>
                  </a:cubicBezTo>
                  <a:cubicBezTo>
                    <a:pt x="5667" y="6718"/>
                    <a:pt x="1083" y="3980"/>
                    <a:pt x="4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80;p57">
              <a:extLst>
                <a:ext uri="{FF2B5EF4-FFF2-40B4-BE49-F238E27FC236}">
                  <a16:creationId xmlns:a16="http://schemas.microsoft.com/office/drawing/2014/main" id="{E5B1498B-4511-403D-85FC-080F0D2DB5B6}"/>
                </a:ext>
              </a:extLst>
            </p:cNvPr>
            <p:cNvSpPr/>
            <p:nvPr/>
          </p:nvSpPr>
          <p:spPr>
            <a:xfrm flipH="1">
              <a:off x="993596" y="3593144"/>
              <a:ext cx="626798" cy="345061"/>
            </a:xfrm>
            <a:custGeom>
              <a:avLst/>
              <a:gdLst/>
              <a:ahLst/>
              <a:cxnLst/>
              <a:rect l="l" t="t" r="r" b="b"/>
              <a:pathLst>
                <a:path w="16158" h="8896" extrusionOk="0">
                  <a:moveTo>
                    <a:pt x="5954" y="1"/>
                  </a:moveTo>
                  <a:cubicBezTo>
                    <a:pt x="4346" y="144"/>
                    <a:pt x="2739" y="415"/>
                    <a:pt x="1545" y="924"/>
                  </a:cubicBezTo>
                  <a:cubicBezTo>
                    <a:pt x="876" y="1195"/>
                    <a:pt x="351" y="1561"/>
                    <a:pt x="1" y="1990"/>
                  </a:cubicBezTo>
                  <a:cubicBezTo>
                    <a:pt x="574" y="5651"/>
                    <a:pt x="4474" y="8246"/>
                    <a:pt x="9408" y="8787"/>
                  </a:cubicBezTo>
                  <a:cubicBezTo>
                    <a:pt x="9838" y="8835"/>
                    <a:pt x="10284" y="8867"/>
                    <a:pt x="10745" y="8883"/>
                  </a:cubicBezTo>
                  <a:cubicBezTo>
                    <a:pt x="10985" y="8891"/>
                    <a:pt x="11228" y="8896"/>
                    <a:pt x="11472" y="8896"/>
                  </a:cubicBezTo>
                  <a:cubicBezTo>
                    <a:pt x="13009" y="8896"/>
                    <a:pt x="14619" y="8728"/>
                    <a:pt x="16157" y="8453"/>
                  </a:cubicBezTo>
                  <a:cubicBezTo>
                    <a:pt x="13706" y="4442"/>
                    <a:pt x="10443" y="1226"/>
                    <a:pt x="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81;p57">
              <a:extLst>
                <a:ext uri="{FF2B5EF4-FFF2-40B4-BE49-F238E27FC236}">
                  <a16:creationId xmlns:a16="http://schemas.microsoft.com/office/drawing/2014/main" id="{3FD2F0D7-CF51-4180-9291-C2FF73447FB7}"/>
                </a:ext>
              </a:extLst>
            </p:cNvPr>
            <p:cNvSpPr/>
            <p:nvPr/>
          </p:nvSpPr>
          <p:spPr>
            <a:xfrm flipH="1">
              <a:off x="660793" y="3589071"/>
              <a:ext cx="728627" cy="331950"/>
            </a:xfrm>
            <a:custGeom>
              <a:avLst/>
              <a:gdLst/>
              <a:ahLst/>
              <a:cxnLst/>
              <a:rect l="l" t="t" r="r" b="b"/>
              <a:pathLst>
                <a:path w="18783" h="8558" extrusionOk="0">
                  <a:moveTo>
                    <a:pt x="2825" y="0"/>
                  </a:moveTo>
                  <a:cubicBezTo>
                    <a:pt x="1933" y="0"/>
                    <a:pt x="963" y="28"/>
                    <a:pt x="0" y="106"/>
                  </a:cubicBezTo>
                  <a:cubicBezTo>
                    <a:pt x="4489" y="1331"/>
                    <a:pt x="7752" y="4547"/>
                    <a:pt x="10203" y="8558"/>
                  </a:cubicBezTo>
                  <a:cubicBezTo>
                    <a:pt x="14087" y="7842"/>
                    <a:pt x="17573" y="6393"/>
                    <a:pt x="18560" y="4865"/>
                  </a:cubicBezTo>
                  <a:cubicBezTo>
                    <a:pt x="18608" y="4260"/>
                    <a:pt x="18783" y="3257"/>
                    <a:pt x="18385" y="2732"/>
                  </a:cubicBezTo>
                  <a:cubicBezTo>
                    <a:pt x="18056" y="2284"/>
                    <a:pt x="17643" y="2149"/>
                    <a:pt x="17263" y="2149"/>
                  </a:cubicBezTo>
                  <a:cubicBezTo>
                    <a:pt x="16686" y="2149"/>
                    <a:pt x="16188" y="2461"/>
                    <a:pt x="16188" y="2461"/>
                  </a:cubicBezTo>
                  <a:lnTo>
                    <a:pt x="6765" y="169"/>
                  </a:lnTo>
                  <a:cubicBezTo>
                    <a:pt x="6765" y="169"/>
                    <a:pt x="5031" y="0"/>
                    <a:pt x="2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82;p57">
              <a:extLst>
                <a:ext uri="{FF2B5EF4-FFF2-40B4-BE49-F238E27FC236}">
                  <a16:creationId xmlns:a16="http://schemas.microsoft.com/office/drawing/2014/main" id="{FEB72DDE-26A0-4AA1-9AC8-373BC0648336}"/>
                </a:ext>
              </a:extLst>
            </p:cNvPr>
            <p:cNvSpPr/>
            <p:nvPr/>
          </p:nvSpPr>
          <p:spPr>
            <a:xfrm flipH="1">
              <a:off x="826900" y="3614983"/>
              <a:ext cx="597743" cy="232575"/>
            </a:xfrm>
            <a:custGeom>
              <a:avLst/>
              <a:gdLst/>
              <a:ahLst/>
              <a:cxnLst/>
              <a:rect l="l" t="t" r="r" b="b"/>
              <a:pathLst>
                <a:path w="15409" h="5996" extrusionOk="0">
                  <a:moveTo>
                    <a:pt x="8641" y="1"/>
                  </a:moveTo>
                  <a:cubicBezTo>
                    <a:pt x="7685" y="1"/>
                    <a:pt x="6097" y="210"/>
                    <a:pt x="5317" y="281"/>
                  </a:cubicBezTo>
                  <a:cubicBezTo>
                    <a:pt x="3789" y="425"/>
                    <a:pt x="2213" y="568"/>
                    <a:pt x="844" y="1252"/>
                  </a:cubicBezTo>
                  <a:cubicBezTo>
                    <a:pt x="621" y="1364"/>
                    <a:pt x="415" y="1491"/>
                    <a:pt x="255" y="1682"/>
                  </a:cubicBezTo>
                  <a:cubicBezTo>
                    <a:pt x="1" y="2032"/>
                    <a:pt x="17" y="2510"/>
                    <a:pt x="128" y="2924"/>
                  </a:cubicBezTo>
                  <a:cubicBezTo>
                    <a:pt x="446" y="4117"/>
                    <a:pt x="2627" y="5996"/>
                    <a:pt x="5986" y="5996"/>
                  </a:cubicBezTo>
                  <a:cubicBezTo>
                    <a:pt x="7339" y="5996"/>
                    <a:pt x="9010" y="5741"/>
                    <a:pt x="10267" y="5248"/>
                  </a:cubicBezTo>
                  <a:cubicBezTo>
                    <a:pt x="15409" y="3210"/>
                    <a:pt x="14756" y="1714"/>
                    <a:pt x="14756" y="1316"/>
                  </a:cubicBezTo>
                  <a:cubicBezTo>
                    <a:pt x="14740" y="902"/>
                    <a:pt x="14358" y="1125"/>
                    <a:pt x="14008" y="950"/>
                  </a:cubicBezTo>
                  <a:cubicBezTo>
                    <a:pt x="12337" y="90"/>
                    <a:pt x="10840" y="170"/>
                    <a:pt x="8962" y="11"/>
                  </a:cubicBezTo>
                  <a:cubicBezTo>
                    <a:pt x="8867" y="4"/>
                    <a:pt x="8759" y="1"/>
                    <a:pt x="8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83;p57">
              <a:extLst>
                <a:ext uri="{FF2B5EF4-FFF2-40B4-BE49-F238E27FC236}">
                  <a16:creationId xmlns:a16="http://schemas.microsoft.com/office/drawing/2014/main" id="{CFD7535B-F8F7-4870-B702-75517B5F0CDC}"/>
                </a:ext>
              </a:extLst>
            </p:cNvPr>
            <p:cNvSpPr/>
            <p:nvPr/>
          </p:nvSpPr>
          <p:spPr>
            <a:xfrm flipH="1">
              <a:off x="348962" y="2568824"/>
              <a:ext cx="482260" cy="1153642"/>
            </a:xfrm>
            <a:custGeom>
              <a:avLst/>
              <a:gdLst/>
              <a:ahLst/>
              <a:cxnLst/>
              <a:rect l="l" t="t" r="r" b="b"/>
              <a:pathLst>
                <a:path w="12432" h="29742" extrusionOk="0">
                  <a:moveTo>
                    <a:pt x="1051" y="1"/>
                  </a:moveTo>
                  <a:cubicBezTo>
                    <a:pt x="653" y="1"/>
                    <a:pt x="303" y="64"/>
                    <a:pt x="0" y="144"/>
                  </a:cubicBezTo>
                  <a:cubicBezTo>
                    <a:pt x="1847" y="622"/>
                    <a:pt x="2881" y="2150"/>
                    <a:pt x="3661" y="3550"/>
                  </a:cubicBezTo>
                  <a:cubicBezTo>
                    <a:pt x="4012" y="4171"/>
                    <a:pt x="4250" y="4744"/>
                    <a:pt x="4425" y="5222"/>
                  </a:cubicBezTo>
                  <a:cubicBezTo>
                    <a:pt x="4712" y="6049"/>
                    <a:pt x="5237" y="6766"/>
                    <a:pt x="5906" y="7323"/>
                  </a:cubicBezTo>
                  <a:cubicBezTo>
                    <a:pt x="6940" y="8135"/>
                    <a:pt x="8389" y="9599"/>
                    <a:pt x="9073" y="11764"/>
                  </a:cubicBezTo>
                  <a:cubicBezTo>
                    <a:pt x="10188" y="15313"/>
                    <a:pt x="7020" y="23909"/>
                    <a:pt x="4601" y="26885"/>
                  </a:cubicBezTo>
                  <a:cubicBezTo>
                    <a:pt x="3391" y="28381"/>
                    <a:pt x="2690" y="29257"/>
                    <a:pt x="1719" y="29591"/>
                  </a:cubicBezTo>
                  <a:cubicBezTo>
                    <a:pt x="2202" y="29691"/>
                    <a:pt x="2616" y="29741"/>
                    <a:pt x="2984" y="29741"/>
                  </a:cubicBezTo>
                  <a:cubicBezTo>
                    <a:pt x="4554" y="29741"/>
                    <a:pt x="5268" y="28820"/>
                    <a:pt x="6829" y="26885"/>
                  </a:cubicBezTo>
                  <a:cubicBezTo>
                    <a:pt x="9264" y="23909"/>
                    <a:pt x="12432" y="15313"/>
                    <a:pt x="11318" y="11764"/>
                  </a:cubicBezTo>
                  <a:cubicBezTo>
                    <a:pt x="10633" y="9599"/>
                    <a:pt x="9185" y="8135"/>
                    <a:pt x="8150" y="7323"/>
                  </a:cubicBezTo>
                  <a:cubicBezTo>
                    <a:pt x="7466" y="6766"/>
                    <a:pt x="6956" y="6049"/>
                    <a:pt x="6654" y="5222"/>
                  </a:cubicBezTo>
                  <a:cubicBezTo>
                    <a:pt x="6495" y="4744"/>
                    <a:pt x="6240" y="4171"/>
                    <a:pt x="5906" y="3550"/>
                  </a:cubicBezTo>
                  <a:cubicBezTo>
                    <a:pt x="4967" y="1879"/>
                    <a:pt x="3661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84;p57">
              <a:extLst>
                <a:ext uri="{FF2B5EF4-FFF2-40B4-BE49-F238E27FC236}">
                  <a16:creationId xmlns:a16="http://schemas.microsoft.com/office/drawing/2014/main" id="{88F7ECFE-5D35-41D9-8E64-29D7E19F22D9}"/>
                </a:ext>
              </a:extLst>
            </p:cNvPr>
            <p:cNvSpPr/>
            <p:nvPr/>
          </p:nvSpPr>
          <p:spPr>
            <a:xfrm flipH="1">
              <a:off x="619385" y="2574409"/>
              <a:ext cx="341523" cy="283814"/>
            </a:xfrm>
            <a:custGeom>
              <a:avLst/>
              <a:gdLst/>
              <a:ahLst/>
              <a:cxnLst/>
              <a:rect l="l" t="t" r="r" b="b"/>
              <a:pathLst>
                <a:path w="8804" h="7317" extrusionOk="0">
                  <a:moveTo>
                    <a:pt x="3343" y="0"/>
                  </a:moveTo>
                  <a:cubicBezTo>
                    <a:pt x="1" y="987"/>
                    <a:pt x="1401" y="6765"/>
                    <a:pt x="1401" y="6765"/>
                  </a:cubicBezTo>
                  <a:cubicBezTo>
                    <a:pt x="1401" y="6765"/>
                    <a:pt x="2703" y="7317"/>
                    <a:pt x="4896" y="7317"/>
                  </a:cubicBezTo>
                  <a:cubicBezTo>
                    <a:pt x="5993" y="7317"/>
                    <a:pt x="7312" y="7179"/>
                    <a:pt x="8803" y="6765"/>
                  </a:cubicBezTo>
                  <a:cubicBezTo>
                    <a:pt x="8341" y="6287"/>
                    <a:pt x="7991" y="5714"/>
                    <a:pt x="7768" y="5078"/>
                  </a:cubicBezTo>
                  <a:cubicBezTo>
                    <a:pt x="7593" y="4616"/>
                    <a:pt x="7355" y="4043"/>
                    <a:pt x="7004" y="3406"/>
                  </a:cubicBezTo>
                  <a:cubicBezTo>
                    <a:pt x="6224" y="2006"/>
                    <a:pt x="5190" y="478"/>
                    <a:pt x="3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5;p57">
              <a:extLst>
                <a:ext uri="{FF2B5EF4-FFF2-40B4-BE49-F238E27FC236}">
                  <a16:creationId xmlns:a16="http://schemas.microsoft.com/office/drawing/2014/main" id="{E8ADE803-5F21-4853-8159-1FD5E59E01D5}"/>
                </a:ext>
              </a:extLst>
            </p:cNvPr>
            <p:cNvSpPr/>
            <p:nvPr/>
          </p:nvSpPr>
          <p:spPr>
            <a:xfrm flipH="1">
              <a:off x="460111" y="2836783"/>
              <a:ext cx="636031" cy="452233"/>
            </a:xfrm>
            <a:custGeom>
              <a:avLst/>
              <a:gdLst/>
              <a:ahLst/>
              <a:cxnLst/>
              <a:rect l="l" t="t" r="r" b="b"/>
              <a:pathLst>
                <a:path w="16396" h="11659" extrusionOk="0">
                  <a:moveTo>
                    <a:pt x="4887" y="1"/>
                  </a:moveTo>
                  <a:cubicBezTo>
                    <a:pt x="4887" y="1"/>
                    <a:pt x="2086" y="1688"/>
                    <a:pt x="972" y="5429"/>
                  </a:cubicBezTo>
                  <a:cubicBezTo>
                    <a:pt x="685" y="6352"/>
                    <a:pt x="351" y="7578"/>
                    <a:pt x="1" y="8915"/>
                  </a:cubicBezTo>
                  <a:cubicBezTo>
                    <a:pt x="4498" y="10952"/>
                    <a:pt x="9496" y="11659"/>
                    <a:pt x="14466" y="11659"/>
                  </a:cubicBezTo>
                  <a:cubicBezTo>
                    <a:pt x="14738" y="11659"/>
                    <a:pt x="15010" y="11657"/>
                    <a:pt x="15282" y="11652"/>
                  </a:cubicBezTo>
                  <a:cubicBezTo>
                    <a:pt x="16046" y="9026"/>
                    <a:pt x="16396" y="6447"/>
                    <a:pt x="15902" y="4856"/>
                  </a:cubicBezTo>
                  <a:cubicBezTo>
                    <a:pt x="15218" y="2691"/>
                    <a:pt x="13769" y="1227"/>
                    <a:pt x="12735" y="415"/>
                  </a:cubicBezTo>
                  <a:cubicBezTo>
                    <a:pt x="12576" y="272"/>
                    <a:pt x="12432" y="144"/>
                    <a:pt x="12289" y="1"/>
                  </a:cubicBezTo>
                  <a:cubicBezTo>
                    <a:pt x="10798" y="415"/>
                    <a:pt x="9479" y="553"/>
                    <a:pt x="8382" y="553"/>
                  </a:cubicBezTo>
                  <a:cubicBezTo>
                    <a:pt x="6189" y="553"/>
                    <a:pt x="4887" y="1"/>
                    <a:pt x="48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86;p57">
              <a:extLst>
                <a:ext uri="{FF2B5EF4-FFF2-40B4-BE49-F238E27FC236}">
                  <a16:creationId xmlns:a16="http://schemas.microsoft.com/office/drawing/2014/main" id="{453C7983-6FC8-4848-9208-15C8B720632D}"/>
                </a:ext>
              </a:extLst>
            </p:cNvPr>
            <p:cNvSpPr/>
            <p:nvPr/>
          </p:nvSpPr>
          <p:spPr>
            <a:xfrm flipH="1">
              <a:off x="503328" y="3182555"/>
              <a:ext cx="676762" cy="534115"/>
            </a:xfrm>
            <a:custGeom>
              <a:avLst/>
              <a:gdLst/>
              <a:ahLst/>
              <a:cxnLst/>
              <a:rect l="l" t="t" r="r" b="b"/>
              <a:pathLst>
                <a:path w="17446" h="13770" extrusionOk="0">
                  <a:moveTo>
                    <a:pt x="2165" y="1"/>
                  </a:moveTo>
                  <a:cubicBezTo>
                    <a:pt x="1130" y="4028"/>
                    <a:pt x="0" y="9058"/>
                    <a:pt x="143" y="9758"/>
                  </a:cubicBezTo>
                  <a:cubicBezTo>
                    <a:pt x="478" y="11398"/>
                    <a:pt x="3693" y="11636"/>
                    <a:pt x="8357" y="13117"/>
                  </a:cubicBezTo>
                  <a:cubicBezTo>
                    <a:pt x="9296" y="13419"/>
                    <a:pt x="10060" y="13642"/>
                    <a:pt x="10712" y="13769"/>
                  </a:cubicBezTo>
                  <a:cubicBezTo>
                    <a:pt x="11683" y="13435"/>
                    <a:pt x="12384" y="12559"/>
                    <a:pt x="13594" y="11063"/>
                  </a:cubicBezTo>
                  <a:cubicBezTo>
                    <a:pt x="14931" y="9408"/>
                    <a:pt x="16506" y="6033"/>
                    <a:pt x="17446" y="2738"/>
                  </a:cubicBezTo>
                  <a:lnTo>
                    <a:pt x="17446" y="2738"/>
                  </a:lnTo>
                  <a:cubicBezTo>
                    <a:pt x="17174" y="2743"/>
                    <a:pt x="16902" y="2745"/>
                    <a:pt x="16630" y="2745"/>
                  </a:cubicBezTo>
                  <a:cubicBezTo>
                    <a:pt x="11660" y="2745"/>
                    <a:pt x="6662" y="2038"/>
                    <a:pt x="21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87;p57">
              <a:extLst>
                <a:ext uri="{FF2B5EF4-FFF2-40B4-BE49-F238E27FC236}">
                  <a16:creationId xmlns:a16="http://schemas.microsoft.com/office/drawing/2014/main" id="{2492DC65-0C1C-494E-8244-5D174B51B50E}"/>
                </a:ext>
              </a:extLst>
            </p:cNvPr>
            <p:cNvSpPr/>
            <p:nvPr/>
          </p:nvSpPr>
          <p:spPr>
            <a:xfrm flipH="1">
              <a:off x="550263" y="2808505"/>
              <a:ext cx="532883" cy="830380"/>
            </a:xfrm>
            <a:custGeom>
              <a:avLst/>
              <a:gdLst/>
              <a:ahLst/>
              <a:cxnLst/>
              <a:rect l="l" t="t" r="r" b="b"/>
              <a:pathLst>
                <a:path w="13737" h="21408" extrusionOk="0">
                  <a:moveTo>
                    <a:pt x="8121" y="0"/>
                  </a:moveTo>
                  <a:cubicBezTo>
                    <a:pt x="7455" y="0"/>
                    <a:pt x="6800" y="178"/>
                    <a:pt x="6256" y="571"/>
                  </a:cubicBezTo>
                  <a:cubicBezTo>
                    <a:pt x="5746" y="953"/>
                    <a:pt x="5364" y="1494"/>
                    <a:pt x="5014" y="2035"/>
                  </a:cubicBezTo>
                  <a:cubicBezTo>
                    <a:pt x="4027" y="3595"/>
                    <a:pt x="3056" y="5394"/>
                    <a:pt x="2579" y="7192"/>
                  </a:cubicBezTo>
                  <a:cubicBezTo>
                    <a:pt x="2069" y="9055"/>
                    <a:pt x="1655" y="10949"/>
                    <a:pt x="1082" y="12795"/>
                  </a:cubicBezTo>
                  <a:cubicBezTo>
                    <a:pt x="748" y="13910"/>
                    <a:pt x="334" y="15024"/>
                    <a:pt x="175" y="16170"/>
                  </a:cubicBezTo>
                  <a:cubicBezTo>
                    <a:pt x="0" y="17332"/>
                    <a:pt x="96" y="18573"/>
                    <a:pt x="700" y="19560"/>
                  </a:cubicBezTo>
                  <a:cubicBezTo>
                    <a:pt x="844" y="19783"/>
                    <a:pt x="1003" y="20006"/>
                    <a:pt x="1210" y="20181"/>
                  </a:cubicBezTo>
                  <a:cubicBezTo>
                    <a:pt x="1576" y="20515"/>
                    <a:pt x="2022" y="20706"/>
                    <a:pt x="2483" y="20881"/>
                  </a:cubicBezTo>
                  <a:cubicBezTo>
                    <a:pt x="3298" y="21189"/>
                    <a:pt x="4158" y="21407"/>
                    <a:pt x="5034" y="21407"/>
                  </a:cubicBezTo>
                  <a:cubicBezTo>
                    <a:pt x="5064" y="21407"/>
                    <a:pt x="5095" y="21407"/>
                    <a:pt x="5125" y="21407"/>
                  </a:cubicBezTo>
                  <a:cubicBezTo>
                    <a:pt x="6033" y="21407"/>
                    <a:pt x="6940" y="21168"/>
                    <a:pt x="7656" y="20611"/>
                  </a:cubicBezTo>
                  <a:cubicBezTo>
                    <a:pt x="8468" y="19990"/>
                    <a:pt x="8946" y="19051"/>
                    <a:pt x="9391" y="18128"/>
                  </a:cubicBezTo>
                  <a:cubicBezTo>
                    <a:pt x="10108" y="16663"/>
                    <a:pt x="10840" y="15215"/>
                    <a:pt x="11556" y="13750"/>
                  </a:cubicBezTo>
                  <a:cubicBezTo>
                    <a:pt x="11890" y="13066"/>
                    <a:pt x="12241" y="12366"/>
                    <a:pt x="12543" y="11665"/>
                  </a:cubicBezTo>
                  <a:cubicBezTo>
                    <a:pt x="13498" y="9453"/>
                    <a:pt x="13737" y="6826"/>
                    <a:pt x="13052" y="4502"/>
                  </a:cubicBezTo>
                  <a:cubicBezTo>
                    <a:pt x="12591" y="2911"/>
                    <a:pt x="11699" y="1510"/>
                    <a:pt x="10235" y="603"/>
                  </a:cubicBezTo>
                  <a:cubicBezTo>
                    <a:pt x="9608" y="218"/>
                    <a:pt x="8858" y="0"/>
                    <a:pt x="8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88;p57">
              <a:extLst>
                <a:ext uri="{FF2B5EF4-FFF2-40B4-BE49-F238E27FC236}">
                  <a16:creationId xmlns:a16="http://schemas.microsoft.com/office/drawing/2014/main" id="{77636466-ED5F-4E6F-8533-6B7A3B95F4CE}"/>
                </a:ext>
              </a:extLst>
            </p:cNvPr>
            <p:cNvSpPr/>
            <p:nvPr/>
          </p:nvSpPr>
          <p:spPr>
            <a:xfrm flipH="1">
              <a:off x="603353" y="2993649"/>
              <a:ext cx="69786" cy="98639"/>
            </a:xfrm>
            <a:custGeom>
              <a:avLst/>
              <a:gdLst/>
              <a:ahLst/>
              <a:cxnLst/>
              <a:rect l="l" t="t" r="r" b="b"/>
              <a:pathLst>
                <a:path w="1799" h="2543" extrusionOk="0">
                  <a:moveTo>
                    <a:pt x="1091" y="0"/>
                  </a:moveTo>
                  <a:cubicBezTo>
                    <a:pt x="711" y="0"/>
                    <a:pt x="319" y="464"/>
                    <a:pt x="175" y="1098"/>
                  </a:cubicBezTo>
                  <a:cubicBezTo>
                    <a:pt x="0" y="1799"/>
                    <a:pt x="191" y="2435"/>
                    <a:pt x="605" y="2531"/>
                  </a:cubicBezTo>
                  <a:cubicBezTo>
                    <a:pt x="639" y="2539"/>
                    <a:pt x="674" y="2543"/>
                    <a:pt x="708" y="2543"/>
                  </a:cubicBezTo>
                  <a:cubicBezTo>
                    <a:pt x="1080" y="2543"/>
                    <a:pt x="1480" y="2089"/>
                    <a:pt x="1640" y="1448"/>
                  </a:cubicBezTo>
                  <a:cubicBezTo>
                    <a:pt x="1799" y="748"/>
                    <a:pt x="1608" y="111"/>
                    <a:pt x="1210" y="16"/>
                  </a:cubicBezTo>
                  <a:cubicBezTo>
                    <a:pt x="1171" y="5"/>
                    <a:pt x="1131" y="0"/>
                    <a:pt x="10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89;p57">
              <a:extLst>
                <a:ext uri="{FF2B5EF4-FFF2-40B4-BE49-F238E27FC236}">
                  <a16:creationId xmlns:a16="http://schemas.microsoft.com/office/drawing/2014/main" id="{080DB887-6553-4BBE-9122-A0D0D94CE3C1}"/>
                </a:ext>
              </a:extLst>
            </p:cNvPr>
            <p:cNvSpPr/>
            <p:nvPr/>
          </p:nvSpPr>
          <p:spPr>
            <a:xfrm flipH="1">
              <a:off x="713255" y="2943765"/>
              <a:ext cx="69825" cy="99143"/>
            </a:xfrm>
            <a:custGeom>
              <a:avLst/>
              <a:gdLst/>
              <a:ahLst/>
              <a:cxnLst/>
              <a:rect l="l" t="t" r="r" b="b"/>
              <a:pathLst>
                <a:path w="1800" h="2556" extrusionOk="0">
                  <a:moveTo>
                    <a:pt x="1106" y="1"/>
                  </a:moveTo>
                  <a:cubicBezTo>
                    <a:pt x="722" y="1"/>
                    <a:pt x="322" y="469"/>
                    <a:pt x="176" y="1111"/>
                  </a:cubicBezTo>
                  <a:cubicBezTo>
                    <a:pt x="1" y="1811"/>
                    <a:pt x="192" y="2448"/>
                    <a:pt x="606" y="2543"/>
                  </a:cubicBezTo>
                  <a:cubicBezTo>
                    <a:pt x="640" y="2552"/>
                    <a:pt x="674" y="2556"/>
                    <a:pt x="709" y="2556"/>
                  </a:cubicBezTo>
                  <a:cubicBezTo>
                    <a:pt x="1081" y="2556"/>
                    <a:pt x="1480" y="2101"/>
                    <a:pt x="1640" y="1461"/>
                  </a:cubicBezTo>
                  <a:cubicBezTo>
                    <a:pt x="1800" y="761"/>
                    <a:pt x="1609" y="108"/>
                    <a:pt x="1211" y="13"/>
                  </a:cubicBezTo>
                  <a:cubicBezTo>
                    <a:pt x="1176" y="5"/>
                    <a:pt x="1141" y="1"/>
                    <a:pt x="1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90;p57">
              <a:extLst>
                <a:ext uri="{FF2B5EF4-FFF2-40B4-BE49-F238E27FC236}">
                  <a16:creationId xmlns:a16="http://schemas.microsoft.com/office/drawing/2014/main" id="{95EC58A5-B44C-45CA-9836-A4DF0224F477}"/>
                </a:ext>
              </a:extLst>
            </p:cNvPr>
            <p:cNvSpPr/>
            <p:nvPr/>
          </p:nvSpPr>
          <p:spPr>
            <a:xfrm flipH="1">
              <a:off x="839837" y="2963548"/>
              <a:ext cx="69825" cy="99104"/>
            </a:xfrm>
            <a:custGeom>
              <a:avLst/>
              <a:gdLst/>
              <a:ahLst/>
              <a:cxnLst/>
              <a:rect l="l" t="t" r="r" b="b"/>
              <a:pathLst>
                <a:path w="1800" h="2555" extrusionOk="0">
                  <a:moveTo>
                    <a:pt x="1094" y="0"/>
                  </a:moveTo>
                  <a:cubicBezTo>
                    <a:pt x="722" y="0"/>
                    <a:pt x="321" y="468"/>
                    <a:pt x="160" y="1110"/>
                  </a:cubicBezTo>
                  <a:cubicBezTo>
                    <a:pt x="1" y="1811"/>
                    <a:pt x="192" y="2447"/>
                    <a:pt x="590" y="2543"/>
                  </a:cubicBezTo>
                  <a:cubicBezTo>
                    <a:pt x="625" y="2551"/>
                    <a:pt x="661" y="2555"/>
                    <a:pt x="697" y="2555"/>
                  </a:cubicBezTo>
                  <a:cubicBezTo>
                    <a:pt x="1080" y="2555"/>
                    <a:pt x="1479" y="2101"/>
                    <a:pt x="1624" y="1460"/>
                  </a:cubicBezTo>
                  <a:cubicBezTo>
                    <a:pt x="1800" y="760"/>
                    <a:pt x="1609" y="123"/>
                    <a:pt x="1195" y="12"/>
                  </a:cubicBezTo>
                  <a:cubicBezTo>
                    <a:pt x="1162" y="4"/>
                    <a:pt x="1128" y="0"/>
                    <a:pt x="1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91;p57">
              <a:extLst>
                <a:ext uri="{FF2B5EF4-FFF2-40B4-BE49-F238E27FC236}">
                  <a16:creationId xmlns:a16="http://schemas.microsoft.com/office/drawing/2014/main" id="{05DF2738-D87E-42B7-B4BE-8688619E1117}"/>
                </a:ext>
              </a:extLst>
            </p:cNvPr>
            <p:cNvSpPr/>
            <p:nvPr/>
          </p:nvSpPr>
          <p:spPr>
            <a:xfrm flipH="1">
              <a:off x="633612" y="3140856"/>
              <a:ext cx="68545" cy="99492"/>
            </a:xfrm>
            <a:custGeom>
              <a:avLst/>
              <a:gdLst/>
              <a:ahLst/>
              <a:cxnLst/>
              <a:rect l="l" t="t" r="r" b="b"/>
              <a:pathLst>
                <a:path w="1767" h="2565" extrusionOk="0">
                  <a:moveTo>
                    <a:pt x="1061" y="1"/>
                  </a:moveTo>
                  <a:cubicBezTo>
                    <a:pt x="684" y="1"/>
                    <a:pt x="276" y="473"/>
                    <a:pt x="143" y="1123"/>
                  </a:cubicBezTo>
                  <a:cubicBezTo>
                    <a:pt x="0" y="1824"/>
                    <a:pt x="207" y="2460"/>
                    <a:pt x="605" y="2556"/>
                  </a:cubicBezTo>
                  <a:cubicBezTo>
                    <a:pt x="634" y="2562"/>
                    <a:pt x="664" y="2564"/>
                    <a:pt x="694" y="2564"/>
                  </a:cubicBezTo>
                  <a:cubicBezTo>
                    <a:pt x="1081" y="2564"/>
                    <a:pt x="1475" y="2092"/>
                    <a:pt x="1608" y="1442"/>
                  </a:cubicBezTo>
                  <a:cubicBezTo>
                    <a:pt x="1767" y="741"/>
                    <a:pt x="1560" y="105"/>
                    <a:pt x="1146" y="9"/>
                  </a:cubicBezTo>
                  <a:cubicBezTo>
                    <a:pt x="1118" y="4"/>
                    <a:pt x="1089" y="1"/>
                    <a:pt x="1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92;p57">
              <a:extLst>
                <a:ext uri="{FF2B5EF4-FFF2-40B4-BE49-F238E27FC236}">
                  <a16:creationId xmlns:a16="http://schemas.microsoft.com/office/drawing/2014/main" id="{33C95B35-ADC1-42C0-8087-D44598639794}"/>
                </a:ext>
              </a:extLst>
            </p:cNvPr>
            <p:cNvSpPr/>
            <p:nvPr/>
          </p:nvSpPr>
          <p:spPr>
            <a:xfrm flipH="1">
              <a:off x="756470" y="3124060"/>
              <a:ext cx="69205" cy="99143"/>
            </a:xfrm>
            <a:custGeom>
              <a:avLst/>
              <a:gdLst/>
              <a:ahLst/>
              <a:cxnLst/>
              <a:rect l="l" t="t" r="r" b="b"/>
              <a:pathLst>
                <a:path w="1784" h="2556" extrusionOk="0">
                  <a:moveTo>
                    <a:pt x="1061" y="1"/>
                  </a:moveTo>
                  <a:cubicBezTo>
                    <a:pt x="678" y="1"/>
                    <a:pt x="291" y="483"/>
                    <a:pt x="160" y="1127"/>
                  </a:cubicBezTo>
                  <a:cubicBezTo>
                    <a:pt x="1" y="1827"/>
                    <a:pt x="208" y="2464"/>
                    <a:pt x="621" y="2543"/>
                  </a:cubicBezTo>
                  <a:cubicBezTo>
                    <a:pt x="655" y="2551"/>
                    <a:pt x="688" y="2555"/>
                    <a:pt x="722" y="2555"/>
                  </a:cubicBezTo>
                  <a:cubicBezTo>
                    <a:pt x="1094" y="2555"/>
                    <a:pt x="1493" y="2086"/>
                    <a:pt x="1624" y="1429"/>
                  </a:cubicBezTo>
                  <a:cubicBezTo>
                    <a:pt x="1783" y="729"/>
                    <a:pt x="1576" y="92"/>
                    <a:pt x="1163" y="12"/>
                  </a:cubicBezTo>
                  <a:cubicBezTo>
                    <a:pt x="1129" y="5"/>
                    <a:pt x="1095" y="1"/>
                    <a:pt x="1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93;p57">
              <a:extLst>
                <a:ext uri="{FF2B5EF4-FFF2-40B4-BE49-F238E27FC236}">
                  <a16:creationId xmlns:a16="http://schemas.microsoft.com/office/drawing/2014/main" id="{EA28CA89-021A-4CC5-A613-3F9CFEB9CD17}"/>
                </a:ext>
              </a:extLst>
            </p:cNvPr>
            <p:cNvSpPr/>
            <p:nvPr/>
          </p:nvSpPr>
          <p:spPr>
            <a:xfrm flipH="1">
              <a:off x="871337" y="3117272"/>
              <a:ext cx="68584" cy="99104"/>
            </a:xfrm>
            <a:custGeom>
              <a:avLst/>
              <a:gdLst/>
              <a:ahLst/>
              <a:cxnLst/>
              <a:rect l="l" t="t" r="r" b="b"/>
              <a:pathLst>
                <a:path w="1768" h="2555" extrusionOk="0">
                  <a:moveTo>
                    <a:pt x="1062" y="1"/>
                  </a:moveTo>
                  <a:cubicBezTo>
                    <a:pt x="679" y="1"/>
                    <a:pt x="290" y="483"/>
                    <a:pt x="144" y="1127"/>
                  </a:cubicBezTo>
                  <a:cubicBezTo>
                    <a:pt x="1" y="1827"/>
                    <a:pt x="208" y="2464"/>
                    <a:pt x="622" y="2543"/>
                  </a:cubicBezTo>
                  <a:cubicBezTo>
                    <a:pt x="654" y="2551"/>
                    <a:pt x="687" y="2555"/>
                    <a:pt x="720" y="2555"/>
                  </a:cubicBezTo>
                  <a:cubicBezTo>
                    <a:pt x="1092" y="2555"/>
                    <a:pt x="1493" y="2072"/>
                    <a:pt x="1624" y="1429"/>
                  </a:cubicBezTo>
                  <a:cubicBezTo>
                    <a:pt x="1768" y="729"/>
                    <a:pt x="1561" y="92"/>
                    <a:pt x="1163" y="12"/>
                  </a:cubicBezTo>
                  <a:cubicBezTo>
                    <a:pt x="1129" y="5"/>
                    <a:pt x="1095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94;p57">
              <a:extLst>
                <a:ext uri="{FF2B5EF4-FFF2-40B4-BE49-F238E27FC236}">
                  <a16:creationId xmlns:a16="http://schemas.microsoft.com/office/drawing/2014/main" id="{AE4770D1-057F-45BF-8FF7-D27638060B06}"/>
                </a:ext>
              </a:extLst>
            </p:cNvPr>
            <p:cNvSpPr/>
            <p:nvPr/>
          </p:nvSpPr>
          <p:spPr>
            <a:xfrm flipH="1">
              <a:off x="697815" y="3305091"/>
              <a:ext cx="69205" cy="99492"/>
            </a:xfrm>
            <a:custGeom>
              <a:avLst/>
              <a:gdLst/>
              <a:ahLst/>
              <a:cxnLst/>
              <a:rect l="l" t="t" r="r" b="b"/>
              <a:pathLst>
                <a:path w="1784" h="2565" extrusionOk="0">
                  <a:moveTo>
                    <a:pt x="1077" y="1"/>
                  </a:moveTo>
                  <a:cubicBezTo>
                    <a:pt x="701" y="1"/>
                    <a:pt x="293" y="473"/>
                    <a:pt x="160" y="1123"/>
                  </a:cubicBezTo>
                  <a:cubicBezTo>
                    <a:pt x="1" y="1824"/>
                    <a:pt x="224" y="2460"/>
                    <a:pt x="622" y="2556"/>
                  </a:cubicBezTo>
                  <a:cubicBezTo>
                    <a:pt x="651" y="2562"/>
                    <a:pt x="681" y="2564"/>
                    <a:pt x="710" y="2564"/>
                  </a:cubicBezTo>
                  <a:cubicBezTo>
                    <a:pt x="1097" y="2564"/>
                    <a:pt x="1491" y="2092"/>
                    <a:pt x="1624" y="1442"/>
                  </a:cubicBezTo>
                  <a:cubicBezTo>
                    <a:pt x="1784" y="741"/>
                    <a:pt x="1577" y="105"/>
                    <a:pt x="1163" y="9"/>
                  </a:cubicBezTo>
                  <a:cubicBezTo>
                    <a:pt x="1134" y="4"/>
                    <a:pt x="1106" y="1"/>
                    <a:pt x="10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95;p57">
              <a:extLst>
                <a:ext uri="{FF2B5EF4-FFF2-40B4-BE49-F238E27FC236}">
                  <a16:creationId xmlns:a16="http://schemas.microsoft.com/office/drawing/2014/main" id="{C2EB0D66-8395-425A-A0D0-E2AF8A18D3CC}"/>
                </a:ext>
              </a:extLst>
            </p:cNvPr>
            <p:cNvSpPr/>
            <p:nvPr/>
          </p:nvSpPr>
          <p:spPr>
            <a:xfrm flipH="1">
              <a:off x="821294" y="3288296"/>
              <a:ext cx="68584" cy="99104"/>
            </a:xfrm>
            <a:custGeom>
              <a:avLst/>
              <a:gdLst/>
              <a:ahLst/>
              <a:cxnLst/>
              <a:rect l="l" t="t" r="r" b="b"/>
              <a:pathLst>
                <a:path w="1768" h="2555" extrusionOk="0">
                  <a:moveTo>
                    <a:pt x="1061" y="1"/>
                  </a:moveTo>
                  <a:cubicBezTo>
                    <a:pt x="678" y="1"/>
                    <a:pt x="291" y="483"/>
                    <a:pt x="159" y="1127"/>
                  </a:cubicBezTo>
                  <a:cubicBezTo>
                    <a:pt x="0" y="1827"/>
                    <a:pt x="207" y="2464"/>
                    <a:pt x="621" y="2543"/>
                  </a:cubicBezTo>
                  <a:cubicBezTo>
                    <a:pt x="653" y="2551"/>
                    <a:pt x="686" y="2555"/>
                    <a:pt x="719" y="2555"/>
                  </a:cubicBezTo>
                  <a:cubicBezTo>
                    <a:pt x="1092" y="2555"/>
                    <a:pt x="1492" y="2073"/>
                    <a:pt x="1624" y="1429"/>
                  </a:cubicBezTo>
                  <a:cubicBezTo>
                    <a:pt x="1767" y="729"/>
                    <a:pt x="1560" y="92"/>
                    <a:pt x="1162" y="12"/>
                  </a:cubicBezTo>
                  <a:cubicBezTo>
                    <a:pt x="1129" y="5"/>
                    <a:pt x="1095" y="1"/>
                    <a:pt x="1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96;p57">
              <a:extLst>
                <a:ext uri="{FF2B5EF4-FFF2-40B4-BE49-F238E27FC236}">
                  <a16:creationId xmlns:a16="http://schemas.microsoft.com/office/drawing/2014/main" id="{493BF11F-B1C3-488D-A3D2-81A5020FD567}"/>
                </a:ext>
              </a:extLst>
            </p:cNvPr>
            <p:cNvSpPr/>
            <p:nvPr/>
          </p:nvSpPr>
          <p:spPr>
            <a:xfrm flipH="1">
              <a:off x="935540" y="3281507"/>
              <a:ext cx="68584" cy="99104"/>
            </a:xfrm>
            <a:custGeom>
              <a:avLst/>
              <a:gdLst/>
              <a:ahLst/>
              <a:cxnLst/>
              <a:rect l="l" t="t" r="r" b="b"/>
              <a:pathLst>
                <a:path w="1768" h="2555" extrusionOk="0">
                  <a:moveTo>
                    <a:pt x="1059" y="1"/>
                  </a:moveTo>
                  <a:cubicBezTo>
                    <a:pt x="676" y="1"/>
                    <a:pt x="290" y="470"/>
                    <a:pt x="144" y="1127"/>
                  </a:cubicBezTo>
                  <a:cubicBezTo>
                    <a:pt x="0" y="1827"/>
                    <a:pt x="207" y="2464"/>
                    <a:pt x="621" y="2543"/>
                  </a:cubicBezTo>
                  <a:cubicBezTo>
                    <a:pt x="654" y="2551"/>
                    <a:pt x="686" y="2555"/>
                    <a:pt x="719" y="2555"/>
                  </a:cubicBezTo>
                  <a:cubicBezTo>
                    <a:pt x="1090" y="2555"/>
                    <a:pt x="1478" y="2072"/>
                    <a:pt x="1624" y="1429"/>
                  </a:cubicBezTo>
                  <a:cubicBezTo>
                    <a:pt x="1767" y="729"/>
                    <a:pt x="1560" y="92"/>
                    <a:pt x="1162" y="12"/>
                  </a:cubicBezTo>
                  <a:cubicBezTo>
                    <a:pt x="1128" y="4"/>
                    <a:pt x="1093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97;p57">
              <a:extLst>
                <a:ext uri="{FF2B5EF4-FFF2-40B4-BE49-F238E27FC236}">
                  <a16:creationId xmlns:a16="http://schemas.microsoft.com/office/drawing/2014/main" id="{5F28BEA0-5067-4344-AC21-93352964CBFE}"/>
                </a:ext>
              </a:extLst>
            </p:cNvPr>
            <p:cNvSpPr/>
            <p:nvPr/>
          </p:nvSpPr>
          <p:spPr>
            <a:xfrm flipH="1">
              <a:off x="771910" y="3445200"/>
              <a:ext cx="59933" cy="86614"/>
            </a:xfrm>
            <a:custGeom>
              <a:avLst/>
              <a:gdLst/>
              <a:ahLst/>
              <a:cxnLst/>
              <a:rect l="l" t="t" r="r" b="b"/>
              <a:pathLst>
                <a:path w="1545" h="2233" extrusionOk="0">
                  <a:moveTo>
                    <a:pt x="931" y="1"/>
                  </a:moveTo>
                  <a:cubicBezTo>
                    <a:pt x="593" y="1"/>
                    <a:pt x="260" y="410"/>
                    <a:pt x="128" y="981"/>
                  </a:cubicBezTo>
                  <a:cubicBezTo>
                    <a:pt x="0" y="1586"/>
                    <a:pt x="191" y="2143"/>
                    <a:pt x="542" y="2223"/>
                  </a:cubicBezTo>
                  <a:cubicBezTo>
                    <a:pt x="569" y="2229"/>
                    <a:pt x="596" y="2232"/>
                    <a:pt x="624" y="2232"/>
                  </a:cubicBezTo>
                  <a:cubicBezTo>
                    <a:pt x="952" y="2232"/>
                    <a:pt x="1300" y="1810"/>
                    <a:pt x="1417" y="1252"/>
                  </a:cubicBezTo>
                  <a:cubicBezTo>
                    <a:pt x="1544" y="631"/>
                    <a:pt x="1369" y="74"/>
                    <a:pt x="1019" y="10"/>
                  </a:cubicBezTo>
                  <a:cubicBezTo>
                    <a:pt x="990" y="4"/>
                    <a:pt x="960" y="1"/>
                    <a:pt x="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98;p57">
              <a:extLst>
                <a:ext uri="{FF2B5EF4-FFF2-40B4-BE49-F238E27FC236}">
                  <a16:creationId xmlns:a16="http://schemas.microsoft.com/office/drawing/2014/main" id="{2D6D5BDE-6873-4DFC-9757-938D8EE196BF}"/>
                </a:ext>
              </a:extLst>
            </p:cNvPr>
            <p:cNvSpPr/>
            <p:nvPr/>
          </p:nvSpPr>
          <p:spPr>
            <a:xfrm flipH="1">
              <a:off x="879367" y="3430382"/>
              <a:ext cx="59933" cy="86614"/>
            </a:xfrm>
            <a:custGeom>
              <a:avLst/>
              <a:gdLst/>
              <a:ahLst/>
              <a:cxnLst/>
              <a:rect l="l" t="t" r="r" b="b"/>
              <a:pathLst>
                <a:path w="1545" h="2233" extrusionOk="0">
                  <a:moveTo>
                    <a:pt x="919" y="1"/>
                  </a:moveTo>
                  <a:cubicBezTo>
                    <a:pt x="591" y="1"/>
                    <a:pt x="245" y="410"/>
                    <a:pt x="128" y="981"/>
                  </a:cubicBezTo>
                  <a:cubicBezTo>
                    <a:pt x="1" y="1586"/>
                    <a:pt x="176" y="2143"/>
                    <a:pt x="542" y="2223"/>
                  </a:cubicBezTo>
                  <a:cubicBezTo>
                    <a:pt x="569" y="2229"/>
                    <a:pt x="597" y="2232"/>
                    <a:pt x="625" y="2232"/>
                  </a:cubicBezTo>
                  <a:cubicBezTo>
                    <a:pt x="953" y="2232"/>
                    <a:pt x="1300" y="1810"/>
                    <a:pt x="1417" y="1252"/>
                  </a:cubicBezTo>
                  <a:cubicBezTo>
                    <a:pt x="1545" y="631"/>
                    <a:pt x="1370" y="74"/>
                    <a:pt x="1004" y="10"/>
                  </a:cubicBezTo>
                  <a:cubicBezTo>
                    <a:pt x="976" y="4"/>
                    <a:pt x="947" y="1"/>
                    <a:pt x="9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99;p57">
              <a:extLst>
                <a:ext uri="{FF2B5EF4-FFF2-40B4-BE49-F238E27FC236}">
                  <a16:creationId xmlns:a16="http://schemas.microsoft.com/office/drawing/2014/main" id="{16591F0A-72F7-4B64-B0B9-82F44B0F9AE5}"/>
                </a:ext>
              </a:extLst>
            </p:cNvPr>
            <p:cNvSpPr/>
            <p:nvPr/>
          </p:nvSpPr>
          <p:spPr>
            <a:xfrm flipH="1">
              <a:off x="979376" y="3424215"/>
              <a:ext cx="59933" cy="86614"/>
            </a:xfrm>
            <a:custGeom>
              <a:avLst/>
              <a:gdLst/>
              <a:ahLst/>
              <a:cxnLst/>
              <a:rect l="l" t="t" r="r" b="b"/>
              <a:pathLst>
                <a:path w="1545" h="2233" extrusionOk="0">
                  <a:moveTo>
                    <a:pt x="930" y="1"/>
                  </a:moveTo>
                  <a:cubicBezTo>
                    <a:pt x="591" y="1"/>
                    <a:pt x="245" y="410"/>
                    <a:pt x="128" y="981"/>
                  </a:cubicBezTo>
                  <a:cubicBezTo>
                    <a:pt x="0" y="1602"/>
                    <a:pt x="175" y="2159"/>
                    <a:pt x="541" y="2223"/>
                  </a:cubicBezTo>
                  <a:cubicBezTo>
                    <a:pt x="569" y="2229"/>
                    <a:pt x="598" y="2232"/>
                    <a:pt x="626" y="2232"/>
                  </a:cubicBezTo>
                  <a:cubicBezTo>
                    <a:pt x="954" y="2232"/>
                    <a:pt x="1300" y="1823"/>
                    <a:pt x="1417" y="1252"/>
                  </a:cubicBezTo>
                  <a:cubicBezTo>
                    <a:pt x="1544" y="647"/>
                    <a:pt x="1369" y="90"/>
                    <a:pt x="1019" y="10"/>
                  </a:cubicBezTo>
                  <a:cubicBezTo>
                    <a:pt x="990" y="4"/>
                    <a:pt x="960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00;p57">
              <a:extLst>
                <a:ext uri="{FF2B5EF4-FFF2-40B4-BE49-F238E27FC236}">
                  <a16:creationId xmlns:a16="http://schemas.microsoft.com/office/drawing/2014/main" id="{80440B59-9380-4EB9-8975-12AD592F77B8}"/>
                </a:ext>
              </a:extLst>
            </p:cNvPr>
            <p:cNvSpPr/>
            <p:nvPr/>
          </p:nvSpPr>
          <p:spPr>
            <a:xfrm flipH="1">
              <a:off x="615713" y="3526464"/>
              <a:ext cx="679245" cy="187735"/>
            </a:xfrm>
            <a:custGeom>
              <a:avLst/>
              <a:gdLst/>
              <a:ahLst/>
              <a:cxnLst/>
              <a:rect l="l" t="t" r="r" b="b"/>
              <a:pathLst>
                <a:path w="17510" h="4840" extrusionOk="0">
                  <a:moveTo>
                    <a:pt x="175" y="1"/>
                  </a:moveTo>
                  <a:cubicBezTo>
                    <a:pt x="32" y="223"/>
                    <a:pt x="0" y="446"/>
                    <a:pt x="112" y="717"/>
                  </a:cubicBezTo>
                  <a:cubicBezTo>
                    <a:pt x="555" y="1727"/>
                    <a:pt x="3551" y="1841"/>
                    <a:pt x="6447" y="1841"/>
                  </a:cubicBezTo>
                  <a:cubicBezTo>
                    <a:pt x="7295" y="1841"/>
                    <a:pt x="8134" y="1831"/>
                    <a:pt x="8898" y="1831"/>
                  </a:cubicBezTo>
                  <a:cubicBezTo>
                    <a:pt x="9758" y="1831"/>
                    <a:pt x="10665" y="1831"/>
                    <a:pt x="11541" y="1847"/>
                  </a:cubicBezTo>
                  <a:cubicBezTo>
                    <a:pt x="12273" y="2070"/>
                    <a:pt x="13244" y="2547"/>
                    <a:pt x="14310" y="3518"/>
                  </a:cubicBezTo>
                  <a:cubicBezTo>
                    <a:pt x="14963" y="4107"/>
                    <a:pt x="15584" y="4537"/>
                    <a:pt x="16141" y="4840"/>
                  </a:cubicBezTo>
                  <a:cubicBezTo>
                    <a:pt x="16682" y="4251"/>
                    <a:pt x="17159" y="3630"/>
                    <a:pt x="17510" y="2882"/>
                  </a:cubicBezTo>
                  <a:cubicBezTo>
                    <a:pt x="17032" y="2611"/>
                    <a:pt x="16618" y="2261"/>
                    <a:pt x="16284" y="1927"/>
                  </a:cubicBezTo>
                  <a:cubicBezTo>
                    <a:pt x="16220" y="1385"/>
                    <a:pt x="15822" y="749"/>
                    <a:pt x="15265" y="192"/>
                  </a:cubicBezTo>
                  <a:cubicBezTo>
                    <a:pt x="14024" y="414"/>
                    <a:pt x="11732" y="717"/>
                    <a:pt x="8325" y="717"/>
                  </a:cubicBezTo>
                  <a:cubicBezTo>
                    <a:pt x="2945" y="717"/>
                    <a:pt x="924" y="319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01;p57">
              <a:extLst>
                <a:ext uri="{FF2B5EF4-FFF2-40B4-BE49-F238E27FC236}">
                  <a16:creationId xmlns:a16="http://schemas.microsoft.com/office/drawing/2014/main" id="{9BE1FA9F-2B70-404E-B944-A98562CDF675}"/>
                </a:ext>
              </a:extLst>
            </p:cNvPr>
            <p:cNvSpPr/>
            <p:nvPr/>
          </p:nvSpPr>
          <p:spPr>
            <a:xfrm flipH="1">
              <a:off x="889850" y="3474525"/>
              <a:ext cx="290861" cy="42163"/>
            </a:xfrm>
            <a:custGeom>
              <a:avLst/>
              <a:gdLst/>
              <a:ahLst/>
              <a:cxnLst/>
              <a:rect l="l" t="t" r="r" b="b"/>
              <a:pathLst>
                <a:path w="7498" h="1087" extrusionOk="0">
                  <a:moveTo>
                    <a:pt x="5479" y="1"/>
                  </a:moveTo>
                  <a:cubicBezTo>
                    <a:pt x="5138" y="1"/>
                    <a:pt x="4797" y="3"/>
                    <a:pt x="4457" y="3"/>
                  </a:cubicBezTo>
                  <a:cubicBezTo>
                    <a:pt x="2674" y="3"/>
                    <a:pt x="1162" y="98"/>
                    <a:pt x="0" y="273"/>
                  </a:cubicBezTo>
                  <a:cubicBezTo>
                    <a:pt x="982" y="838"/>
                    <a:pt x="2102" y="1087"/>
                    <a:pt x="3251" y="1087"/>
                  </a:cubicBezTo>
                  <a:cubicBezTo>
                    <a:pt x="4692" y="1087"/>
                    <a:pt x="6178" y="697"/>
                    <a:pt x="7497" y="50"/>
                  </a:cubicBezTo>
                  <a:cubicBezTo>
                    <a:pt x="6839" y="8"/>
                    <a:pt x="6160" y="1"/>
                    <a:pt x="5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02;p57">
              <a:extLst>
                <a:ext uri="{FF2B5EF4-FFF2-40B4-BE49-F238E27FC236}">
                  <a16:creationId xmlns:a16="http://schemas.microsoft.com/office/drawing/2014/main" id="{F4CBFE47-D7DB-4DE5-87A2-DDBE1F344031}"/>
                </a:ext>
              </a:extLst>
            </p:cNvPr>
            <p:cNvSpPr/>
            <p:nvPr/>
          </p:nvSpPr>
          <p:spPr>
            <a:xfrm flipH="1">
              <a:off x="702761" y="3476464"/>
              <a:ext cx="585407" cy="77809"/>
            </a:xfrm>
            <a:custGeom>
              <a:avLst/>
              <a:gdLst/>
              <a:ahLst/>
              <a:cxnLst/>
              <a:rect l="l" t="t" r="r" b="b"/>
              <a:pathLst>
                <a:path w="15091" h="2006" extrusionOk="0">
                  <a:moveTo>
                    <a:pt x="10267" y="0"/>
                  </a:moveTo>
                  <a:cubicBezTo>
                    <a:pt x="8948" y="647"/>
                    <a:pt x="7462" y="1037"/>
                    <a:pt x="6021" y="1037"/>
                  </a:cubicBezTo>
                  <a:cubicBezTo>
                    <a:pt x="4872" y="1037"/>
                    <a:pt x="3752" y="788"/>
                    <a:pt x="2770" y="223"/>
                  </a:cubicBezTo>
                  <a:cubicBezTo>
                    <a:pt x="1274" y="446"/>
                    <a:pt x="319" y="812"/>
                    <a:pt x="0" y="1290"/>
                  </a:cubicBezTo>
                  <a:cubicBezTo>
                    <a:pt x="749" y="1608"/>
                    <a:pt x="2770" y="2006"/>
                    <a:pt x="8150" y="2006"/>
                  </a:cubicBezTo>
                  <a:cubicBezTo>
                    <a:pt x="11557" y="2006"/>
                    <a:pt x="13849" y="1703"/>
                    <a:pt x="15090" y="1481"/>
                  </a:cubicBezTo>
                  <a:cubicBezTo>
                    <a:pt x="14756" y="1178"/>
                    <a:pt x="14374" y="892"/>
                    <a:pt x="13944" y="701"/>
                  </a:cubicBezTo>
                  <a:cubicBezTo>
                    <a:pt x="12973" y="239"/>
                    <a:pt x="11684" y="64"/>
                    <a:pt x="10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03;p57">
              <a:extLst>
                <a:ext uri="{FF2B5EF4-FFF2-40B4-BE49-F238E27FC236}">
                  <a16:creationId xmlns:a16="http://schemas.microsoft.com/office/drawing/2014/main" id="{7E90BF9A-8ABD-4507-8B29-1FB0EBB80BEF}"/>
                </a:ext>
              </a:extLst>
            </p:cNvPr>
            <p:cNvSpPr/>
            <p:nvPr/>
          </p:nvSpPr>
          <p:spPr>
            <a:xfrm flipH="1">
              <a:off x="561963" y="3627822"/>
              <a:ext cx="130340" cy="123347"/>
            </a:xfrm>
            <a:custGeom>
              <a:avLst/>
              <a:gdLst/>
              <a:ahLst/>
              <a:cxnLst/>
              <a:rect l="l" t="t" r="r" b="b"/>
              <a:pathLst>
                <a:path w="3360" h="3180" extrusionOk="0">
                  <a:moveTo>
                    <a:pt x="1755" y="0"/>
                  </a:moveTo>
                  <a:cubicBezTo>
                    <a:pt x="1105" y="0"/>
                    <a:pt x="482" y="447"/>
                    <a:pt x="271" y="1144"/>
                  </a:cubicBezTo>
                  <a:cubicBezTo>
                    <a:pt x="1" y="1988"/>
                    <a:pt x="415" y="2863"/>
                    <a:pt x="1195" y="3118"/>
                  </a:cubicBezTo>
                  <a:cubicBezTo>
                    <a:pt x="1330" y="3159"/>
                    <a:pt x="1469" y="3179"/>
                    <a:pt x="1606" y="3179"/>
                  </a:cubicBezTo>
                  <a:cubicBezTo>
                    <a:pt x="2256" y="3179"/>
                    <a:pt x="2881" y="2732"/>
                    <a:pt x="3105" y="2036"/>
                  </a:cubicBezTo>
                  <a:cubicBezTo>
                    <a:pt x="3359" y="1192"/>
                    <a:pt x="2946" y="316"/>
                    <a:pt x="2166" y="62"/>
                  </a:cubicBezTo>
                  <a:cubicBezTo>
                    <a:pt x="2030" y="20"/>
                    <a:pt x="1892" y="0"/>
                    <a:pt x="1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1204;p57">
            <a:extLst>
              <a:ext uri="{FF2B5EF4-FFF2-40B4-BE49-F238E27FC236}">
                <a16:creationId xmlns:a16="http://schemas.microsoft.com/office/drawing/2014/main" id="{E06A620B-2BA3-43F0-BED7-2135D50956BE}"/>
              </a:ext>
            </a:extLst>
          </p:cNvPr>
          <p:cNvSpPr/>
          <p:nvPr/>
        </p:nvSpPr>
        <p:spPr>
          <a:xfrm>
            <a:off x="1318878" y="949850"/>
            <a:ext cx="498576" cy="450007"/>
          </a:xfrm>
          <a:custGeom>
            <a:avLst/>
            <a:gdLst/>
            <a:ahLst/>
            <a:cxnLst/>
            <a:rect l="l" t="t" r="r" b="b"/>
            <a:pathLst>
              <a:path w="8007" h="7227" extrusionOk="0">
                <a:moveTo>
                  <a:pt x="3996" y="1"/>
                </a:moveTo>
                <a:cubicBezTo>
                  <a:pt x="3942" y="1"/>
                  <a:pt x="3884" y="38"/>
                  <a:pt x="3884" y="99"/>
                </a:cubicBezTo>
                <a:cubicBezTo>
                  <a:pt x="3884" y="402"/>
                  <a:pt x="3868" y="688"/>
                  <a:pt x="3836" y="975"/>
                </a:cubicBezTo>
                <a:cubicBezTo>
                  <a:pt x="3773" y="1452"/>
                  <a:pt x="3693" y="1993"/>
                  <a:pt x="3423" y="2407"/>
                </a:cubicBezTo>
                <a:cubicBezTo>
                  <a:pt x="3200" y="2741"/>
                  <a:pt x="2786" y="2837"/>
                  <a:pt x="2436" y="2917"/>
                </a:cubicBezTo>
                <a:cubicBezTo>
                  <a:pt x="1958" y="3028"/>
                  <a:pt x="1465" y="3092"/>
                  <a:pt x="987" y="3123"/>
                </a:cubicBezTo>
                <a:cubicBezTo>
                  <a:pt x="701" y="3155"/>
                  <a:pt x="414" y="3171"/>
                  <a:pt x="144" y="3171"/>
                </a:cubicBezTo>
                <a:cubicBezTo>
                  <a:pt x="0" y="3171"/>
                  <a:pt x="0" y="3394"/>
                  <a:pt x="144" y="3394"/>
                </a:cubicBezTo>
                <a:cubicBezTo>
                  <a:pt x="844" y="3442"/>
                  <a:pt x="1576" y="3569"/>
                  <a:pt x="2245" y="3808"/>
                </a:cubicBezTo>
                <a:cubicBezTo>
                  <a:pt x="2658" y="3951"/>
                  <a:pt x="3120" y="4158"/>
                  <a:pt x="3359" y="4556"/>
                </a:cubicBezTo>
                <a:cubicBezTo>
                  <a:pt x="3629" y="5002"/>
                  <a:pt x="3725" y="5559"/>
                  <a:pt x="3789" y="6068"/>
                </a:cubicBezTo>
                <a:cubicBezTo>
                  <a:pt x="3820" y="6418"/>
                  <a:pt x="3852" y="6769"/>
                  <a:pt x="3852" y="7119"/>
                </a:cubicBezTo>
                <a:cubicBezTo>
                  <a:pt x="3852" y="7190"/>
                  <a:pt x="3904" y="7226"/>
                  <a:pt x="3958" y="7226"/>
                </a:cubicBezTo>
                <a:cubicBezTo>
                  <a:pt x="4011" y="7226"/>
                  <a:pt x="4067" y="7190"/>
                  <a:pt x="4075" y="7119"/>
                </a:cubicBezTo>
                <a:cubicBezTo>
                  <a:pt x="4123" y="6371"/>
                  <a:pt x="4282" y="5575"/>
                  <a:pt x="4584" y="4890"/>
                </a:cubicBezTo>
                <a:cubicBezTo>
                  <a:pt x="4696" y="4667"/>
                  <a:pt x="4823" y="4445"/>
                  <a:pt x="4998" y="4269"/>
                </a:cubicBezTo>
                <a:cubicBezTo>
                  <a:pt x="5158" y="4110"/>
                  <a:pt x="5349" y="3999"/>
                  <a:pt x="5555" y="3903"/>
                </a:cubicBezTo>
                <a:cubicBezTo>
                  <a:pt x="6001" y="3696"/>
                  <a:pt x="6495" y="3585"/>
                  <a:pt x="6988" y="3505"/>
                </a:cubicBezTo>
                <a:cubicBezTo>
                  <a:pt x="7275" y="3458"/>
                  <a:pt x="7593" y="3410"/>
                  <a:pt x="7895" y="3394"/>
                </a:cubicBezTo>
                <a:cubicBezTo>
                  <a:pt x="7975" y="3394"/>
                  <a:pt x="8007" y="3330"/>
                  <a:pt x="7991" y="3267"/>
                </a:cubicBezTo>
                <a:cubicBezTo>
                  <a:pt x="7991" y="3219"/>
                  <a:pt x="7959" y="3171"/>
                  <a:pt x="7895" y="3171"/>
                </a:cubicBezTo>
                <a:cubicBezTo>
                  <a:pt x="7764" y="3177"/>
                  <a:pt x="7633" y="3181"/>
                  <a:pt x="7502" y="3181"/>
                </a:cubicBezTo>
                <a:cubicBezTo>
                  <a:pt x="6966" y="3181"/>
                  <a:pt x="6433" y="3127"/>
                  <a:pt x="5922" y="3012"/>
                </a:cubicBezTo>
                <a:cubicBezTo>
                  <a:pt x="5540" y="2917"/>
                  <a:pt x="5142" y="2789"/>
                  <a:pt x="4903" y="2455"/>
                </a:cubicBezTo>
                <a:cubicBezTo>
                  <a:pt x="4632" y="2041"/>
                  <a:pt x="4473" y="1532"/>
                  <a:pt x="4346" y="1070"/>
                </a:cubicBezTo>
                <a:cubicBezTo>
                  <a:pt x="4250" y="736"/>
                  <a:pt x="4171" y="402"/>
                  <a:pt x="4091" y="83"/>
                </a:cubicBezTo>
                <a:cubicBezTo>
                  <a:pt x="4084" y="26"/>
                  <a:pt x="4041" y="1"/>
                  <a:pt x="39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1205;p57">
            <a:extLst>
              <a:ext uri="{FF2B5EF4-FFF2-40B4-BE49-F238E27FC236}">
                <a16:creationId xmlns:a16="http://schemas.microsoft.com/office/drawing/2014/main" id="{84457767-0E38-4C6B-B592-E10F604F51D8}"/>
              </a:ext>
            </a:extLst>
          </p:cNvPr>
          <p:cNvGrpSpPr/>
          <p:nvPr/>
        </p:nvGrpSpPr>
        <p:grpSpPr>
          <a:xfrm>
            <a:off x="7478685" y="3360677"/>
            <a:ext cx="986109" cy="1144966"/>
            <a:chOff x="7478685" y="3360677"/>
            <a:chExt cx="986109" cy="1144966"/>
          </a:xfrm>
        </p:grpSpPr>
        <p:sp>
          <p:nvSpPr>
            <p:cNvPr id="85" name="Google Shape;1206;p57">
              <a:extLst>
                <a:ext uri="{FF2B5EF4-FFF2-40B4-BE49-F238E27FC236}">
                  <a16:creationId xmlns:a16="http://schemas.microsoft.com/office/drawing/2014/main" id="{AA4F9315-CF1E-4C50-8B0C-1020574BAB14}"/>
                </a:ext>
              </a:extLst>
            </p:cNvPr>
            <p:cNvSpPr/>
            <p:nvPr/>
          </p:nvSpPr>
          <p:spPr>
            <a:xfrm flipH="1">
              <a:off x="7478685" y="3360677"/>
              <a:ext cx="986109" cy="1144966"/>
            </a:xfrm>
            <a:custGeom>
              <a:avLst/>
              <a:gdLst/>
              <a:ahLst/>
              <a:cxnLst/>
              <a:rect l="l" t="t" r="r" b="b"/>
              <a:pathLst>
                <a:path w="10379" h="12051" extrusionOk="0">
                  <a:moveTo>
                    <a:pt x="828" y="1"/>
                  </a:moveTo>
                  <a:cubicBezTo>
                    <a:pt x="367" y="1"/>
                    <a:pt x="1" y="383"/>
                    <a:pt x="1" y="829"/>
                  </a:cubicBezTo>
                  <a:lnTo>
                    <a:pt x="1" y="9902"/>
                  </a:lnTo>
                  <a:cubicBezTo>
                    <a:pt x="1" y="10220"/>
                    <a:pt x="192" y="10506"/>
                    <a:pt x="462" y="10650"/>
                  </a:cubicBezTo>
                  <a:lnTo>
                    <a:pt x="2802" y="11971"/>
                  </a:lnTo>
                  <a:lnTo>
                    <a:pt x="2834" y="11971"/>
                  </a:lnTo>
                  <a:cubicBezTo>
                    <a:pt x="2945" y="12019"/>
                    <a:pt x="3041" y="12035"/>
                    <a:pt x="3343" y="12035"/>
                  </a:cubicBezTo>
                  <a:lnTo>
                    <a:pt x="3487" y="12035"/>
                  </a:lnTo>
                  <a:cubicBezTo>
                    <a:pt x="3550" y="12050"/>
                    <a:pt x="3614" y="12050"/>
                    <a:pt x="3678" y="12050"/>
                  </a:cubicBezTo>
                  <a:lnTo>
                    <a:pt x="9233" y="12050"/>
                  </a:lnTo>
                  <a:cubicBezTo>
                    <a:pt x="9869" y="12050"/>
                    <a:pt x="10379" y="11541"/>
                    <a:pt x="10379" y="10904"/>
                  </a:cubicBezTo>
                  <a:lnTo>
                    <a:pt x="10379" y="2548"/>
                  </a:lnTo>
                  <a:cubicBezTo>
                    <a:pt x="10379" y="2309"/>
                    <a:pt x="10315" y="2102"/>
                    <a:pt x="10188" y="1911"/>
                  </a:cubicBezTo>
                  <a:cubicBezTo>
                    <a:pt x="10108" y="1784"/>
                    <a:pt x="9917" y="1481"/>
                    <a:pt x="9647" y="1370"/>
                  </a:cubicBezTo>
                  <a:lnTo>
                    <a:pt x="6192" y="65"/>
                  </a:lnTo>
                  <a:cubicBezTo>
                    <a:pt x="6097" y="33"/>
                    <a:pt x="5986" y="1"/>
                    <a:pt x="5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07;p57">
              <a:extLst>
                <a:ext uri="{FF2B5EF4-FFF2-40B4-BE49-F238E27FC236}">
                  <a16:creationId xmlns:a16="http://schemas.microsoft.com/office/drawing/2014/main" id="{81723CA0-647C-49C1-853B-6256FC7C35A8}"/>
                </a:ext>
              </a:extLst>
            </p:cNvPr>
            <p:cNvSpPr/>
            <p:nvPr/>
          </p:nvSpPr>
          <p:spPr>
            <a:xfrm flipH="1">
              <a:off x="7539113" y="3418157"/>
              <a:ext cx="868201" cy="1029528"/>
            </a:xfrm>
            <a:custGeom>
              <a:avLst/>
              <a:gdLst/>
              <a:ahLst/>
              <a:cxnLst/>
              <a:rect l="l" t="t" r="r" b="b"/>
              <a:pathLst>
                <a:path w="9138" h="10836" extrusionOk="0">
                  <a:moveTo>
                    <a:pt x="223" y="1"/>
                  </a:moveTo>
                  <a:cubicBezTo>
                    <a:pt x="96" y="1"/>
                    <a:pt x="0" y="96"/>
                    <a:pt x="0" y="224"/>
                  </a:cubicBezTo>
                  <a:lnTo>
                    <a:pt x="0" y="9297"/>
                  </a:lnTo>
                  <a:cubicBezTo>
                    <a:pt x="0" y="9392"/>
                    <a:pt x="48" y="9472"/>
                    <a:pt x="144" y="9504"/>
                  </a:cubicBezTo>
                  <a:lnTo>
                    <a:pt x="2468" y="10825"/>
                  </a:lnTo>
                  <a:cubicBezTo>
                    <a:pt x="2481" y="10831"/>
                    <a:pt x="2595" y="10835"/>
                    <a:pt x="2727" y="10835"/>
                  </a:cubicBezTo>
                  <a:cubicBezTo>
                    <a:pt x="2913" y="10835"/>
                    <a:pt x="3133" y="10827"/>
                    <a:pt x="3152" y="10809"/>
                  </a:cubicBezTo>
                  <a:lnTo>
                    <a:pt x="5317" y="9265"/>
                  </a:lnTo>
                  <a:lnTo>
                    <a:pt x="9089" y="1752"/>
                  </a:lnTo>
                  <a:cubicBezTo>
                    <a:pt x="9137" y="1656"/>
                    <a:pt x="8914" y="1370"/>
                    <a:pt x="8819" y="1322"/>
                  </a:cubicBezTo>
                  <a:lnTo>
                    <a:pt x="5365" y="17"/>
                  </a:lnTo>
                  <a:cubicBezTo>
                    <a:pt x="5333" y="1"/>
                    <a:pt x="5317" y="1"/>
                    <a:pt x="5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08;p57">
              <a:extLst>
                <a:ext uri="{FF2B5EF4-FFF2-40B4-BE49-F238E27FC236}">
                  <a16:creationId xmlns:a16="http://schemas.microsoft.com/office/drawing/2014/main" id="{71A4FF22-E7C9-487C-85AB-B5D773732ACB}"/>
                </a:ext>
              </a:extLst>
            </p:cNvPr>
            <p:cNvSpPr/>
            <p:nvPr/>
          </p:nvSpPr>
          <p:spPr>
            <a:xfrm flipH="1">
              <a:off x="7536174" y="3551263"/>
              <a:ext cx="630676" cy="898415"/>
            </a:xfrm>
            <a:custGeom>
              <a:avLst/>
              <a:gdLst/>
              <a:ahLst/>
              <a:cxnLst/>
              <a:rect l="l" t="t" r="r" b="b"/>
              <a:pathLst>
                <a:path w="6638" h="9456" extrusionOk="0">
                  <a:moveTo>
                    <a:pt x="542" y="1"/>
                  </a:moveTo>
                  <a:cubicBezTo>
                    <a:pt x="239" y="1"/>
                    <a:pt x="0" y="239"/>
                    <a:pt x="0" y="542"/>
                  </a:cubicBezTo>
                  <a:lnTo>
                    <a:pt x="0" y="8898"/>
                  </a:lnTo>
                  <a:cubicBezTo>
                    <a:pt x="0" y="9201"/>
                    <a:pt x="239" y="9456"/>
                    <a:pt x="542" y="9456"/>
                  </a:cubicBezTo>
                  <a:lnTo>
                    <a:pt x="6097" y="9456"/>
                  </a:lnTo>
                  <a:cubicBezTo>
                    <a:pt x="6399" y="9456"/>
                    <a:pt x="6638" y="9201"/>
                    <a:pt x="6638" y="8898"/>
                  </a:cubicBezTo>
                  <a:lnTo>
                    <a:pt x="6638" y="542"/>
                  </a:lnTo>
                  <a:cubicBezTo>
                    <a:pt x="6638" y="239"/>
                    <a:pt x="6399" y="1"/>
                    <a:pt x="6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09;p57">
              <a:extLst>
                <a:ext uri="{FF2B5EF4-FFF2-40B4-BE49-F238E27FC236}">
                  <a16:creationId xmlns:a16="http://schemas.microsoft.com/office/drawing/2014/main" id="{6FE9CCC2-7D33-4837-BECA-30E015FBF8A3}"/>
                </a:ext>
              </a:extLst>
            </p:cNvPr>
            <p:cNvSpPr/>
            <p:nvPr/>
          </p:nvSpPr>
          <p:spPr>
            <a:xfrm flipH="1">
              <a:off x="8161239" y="3440864"/>
              <a:ext cx="218903" cy="119808"/>
            </a:xfrm>
            <a:custGeom>
              <a:avLst/>
              <a:gdLst/>
              <a:ahLst/>
              <a:cxnLst/>
              <a:rect l="l" t="t" r="r" b="b"/>
              <a:pathLst>
                <a:path w="2304" h="1261" extrusionOk="0">
                  <a:moveTo>
                    <a:pt x="17" y="1"/>
                  </a:moveTo>
                  <a:cubicBezTo>
                    <a:pt x="17" y="1"/>
                    <a:pt x="1" y="17"/>
                    <a:pt x="17" y="17"/>
                  </a:cubicBezTo>
                  <a:cubicBezTo>
                    <a:pt x="112" y="144"/>
                    <a:pt x="319" y="208"/>
                    <a:pt x="447" y="287"/>
                  </a:cubicBezTo>
                  <a:cubicBezTo>
                    <a:pt x="654" y="399"/>
                    <a:pt x="845" y="510"/>
                    <a:pt x="1052" y="621"/>
                  </a:cubicBezTo>
                  <a:cubicBezTo>
                    <a:pt x="1434" y="828"/>
                    <a:pt x="1816" y="1067"/>
                    <a:pt x="2213" y="1258"/>
                  </a:cubicBezTo>
                  <a:cubicBezTo>
                    <a:pt x="2219" y="1260"/>
                    <a:pt x="2224" y="1261"/>
                    <a:pt x="2229" y="1261"/>
                  </a:cubicBezTo>
                  <a:cubicBezTo>
                    <a:pt x="2270" y="1261"/>
                    <a:pt x="2304" y="1207"/>
                    <a:pt x="2261" y="1178"/>
                  </a:cubicBezTo>
                  <a:cubicBezTo>
                    <a:pt x="1879" y="940"/>
                    <a:pt x="1465" y="733"/>
                    <a:pt x="1067" y="526"/>
                  </a:cubicBezTo>
                  <a:cubicBezTo>
                    <a:pt x="876" y="414"/>
                    <a:pt x="669" y="303"/>
                    <a:pt x="478" y="208"/>
                  </a:cubicBezTo>
                  <a:cubicBezTo>
                    <a:pt x="335" y="128"/>
                    <a:pt x="176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10;p57">
              <a:extLst>
                <a:ext uri="{FF2B5EF4-FFF2-40B4-BE49-F238E27FC236}">
                  <a16:creationId xmlns:a16="http://schemas.microsoft.com/office/drawing/2014/main" id="{439584E2-D2C1-4E0C-83C1-342DAACE8ABC}"/>
                </a:ext>
              </a:extLst>
            </p:cNvPr>
            <p:cNvSpPr/>
            <p:nvPr/>
          </p:nvSpPr>
          <p:spPr>
            <a:xfrm flipH="1">
              <a:off x="7688858" y="3998653"/>
              <a:ext cx="337381" cy="311158"/>
            </a:xfrm>
            <a:custGeom>
              <a:avLst/>
              <a:gdLst/>
              <a:ahLst/>
              <a:cxnLst/>
              <a:rect l="l" t="t" r="r" b="b"/>
              <a:pathLst>
                <a:path w="3551" h="3275" extrusionOk="0">
                  <a:moveTo>
                    <a:pt x="1886" y="1"/>
                  </a:moveTo>
                  <a:cubicBezTo>
                    <a:pt x="1547" y="1"/>
                    <a:pt x="1288" y="98"/>
                    <a:pt x="1019" y="226"/>
                  </a:cubicBezTo>
                  <a:cubicBezTo>
                    <a:pt x="701" y="385"/>
                    <a:pt x="430" y="719"/>
                    <a:pt x="287" y="1038"/>
                  </a:cubicBezTo>
                  <a:cubicBezTo>
                    <a:pt x="1" y="1659"/>
                    <a:pt x="192" y="2454"/>
                    <a:pt x="701" y="2884"/>
                  </a:cubicBezTo>
                  <a:cubicBezTo>
                    <a:pt x="998" y="3144"/>
                    <a:pt x="1393" y="3274"/>
                    <a:pt x="1787" y="3274"/>
                  </a:cubicBezTo>
                  <a:cubicBezTo>
                    <a:pt x="2068" y="3274"/>
                    <a:pt x="2350" y="3208"/>
                    <a:pt x="2595" y="3075"/>
                  </a:cubicBezTo>
                  <a:cubicBezTo>
                    <a:pt x="3200" y="2757"/>
                    <a:pt x="3455" y="2486"/>
                    <a:pt x="3518" y="1706"/>
                  </a:cubicBezTo>
                  <a:cubicBezTo>
                    <a:pt x="3550" y="1499"/>
                    <a:pt x="3471" y="1006"/>
                    <a:pt x="3375" y="831"/>
                  </a:cubicBezTo>
                  <a:cubicBezTo>
                    <a:pt x="3105" y="369"/>
                    <a:pt x="2786" y="115"/>
                    <a:pt x="2150" y="19"/>
                  </a:cubicBezTo>
                  <a:cubicBezTo>
                    <a:pt x="2056" y="7"/>
                    <a:pt x="1969" y="1"/>
                    <a:pt x="1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11;p57">
              <a:extLst>
                <a:ext uri="{FF2B5EF4-FFF2-40B4-BE49-F238E27FC236}">
                  <a16:creationId xmlns:a16="http://schemas.microsoft.com/office/drawing/2014/main" id="{27873E67-8459-48EA-95AC-6E39C39E44F1}"/>
                </a:ext>
              </a:extLst>
            </p:cNvPr>
            <p:cNvSpPr/>
            <p:nvPr/>
          </p:nvSpPr>
          <p:spPr>
            <a:xfrm flipH="1">
              <a:off x="7684773" y="3995803"/>
              <a:ext cx="344506" cy="317048"/>
            </a:xfrm>
            <a:custGeom>
              <a:avLst/>
              <a:gdLst/>
              <a:ahLst/>
              <a:cxnLst/>
              <a:rect l="l" t="t" r="r" b="b"/>
              <a:pathLst>
                <a:path w="3626" h="3337" extrusionOk="0">
                  <a:moveTo>
                    <a:pt x="1945" y="64"/>
                  </a:moveTo>
                  <a:cubicBezTo>
                    <a:pt x="2147" y="64"/>
                    <a:pt x="2351" y="96"/>
                    <a:pt x="2548" y="160"/>
                  </a:cubicBezTo>
                  <a:cubicBezTo>
                    <a:pt x="2882" y="272"/>
                    <a:pt x="3137" y="495"/>
                    <a:pt x="3328" y="797"/>
                  </a:cubicBezTo>
                  <a:cubicBezTo>
                    <a:pt x="3487" y="1068"/>
                    <a:pt x="3550" y="1434"/>
                    <a:pt x="3519" y="1736"/>
                  </a:cubicBezTo>
                  <a:cubicBezTo>
                    <a:pt x="3503" y="2039"/>
                    <a:pt x="3439" y="2357"/>
                    <a:pt x="3248" y="2596"/>
                  </a:cubicBezTo>
                  <a:cubicBezTo>
                    <a:pt x="3073" y="2819"/>
                    <a:pt x="2834" y="2962"/>
                    <a:pt x="2595" y="3089"/>
                  </a:cubicBezTo>
                  <a:cubicBezTo>
                    <a:pt x="2358" y="3211"/>
                    <a:pt x="2090" y="3272"/>
                    <a:pt x="1823" y="3272"/>
                  </a:cubicBezTo>
                  <a:cubicBezTo>
                    <a:pt x="1358" y="3272"/>
                    <a:pt x="893" y="3087"/>
                    <a:pt x="590" y="2723"/>
                  </a:cubicBezTo>
                  <a:cubicBezTo>
                    <a:pt x="112" y="2150"/>
                    <a:pt x="112" y="1354"/>
                    <a:pt x="526" y="765"/>
                  </a:cubicBezTo>
                  <a:cubicBezTo>
                    <a:pt x="863" y="300"/>
                    <a:pt x="1396" y="64"/>
                    <a:pt x="1945" y="64"/>
                  </a:cubicBezTo>
                  <a:close/>
                  <a:moveTo>
                    <a:pt x="1951" y="0"/>
                  </a:moveTo>
                  <a:cubicBezTo>
                    <a:pt x="1470" y="0"/>
                    <a:pt x="985" y="174"/>
                    <a:pt x="653" y="527"/>
                  </a:cubicBezTo>
                  <a:cubicBezTo>
                    <a:pt x="144" y="1068"/>
                    <a:pt x="1" y="1848"/>
                    <a:pt x="367" y="2516"/>
                  </a:cubicBezTo>
                  <a:cubicBezTo>
                    <a:pt x="665" y="3038"/>
                    <a:pt x="1235" y="3337"/>
                    <a:pt x="1819" y="3337"/>
                  </a:cubicBezTo>
                  <a:cubicBezTo>
                    <a:pt x="1983" y="3337"/>
                    <a:pt x="2148" y="3313"/>
                    <a:pt x="2309" y="3264"/>
                  </a:cubicBezTo>
                  <a:cubicBezTo>
                    <a:pt x="2643" y="3169"/>
                    <a:pt x="3009" y="2962"/>
                    <a:pt x="3248" y="2691"/>
                  </a:cubicBezTo>
                  <a:cubicBezTo>
                    <a:pt x="3485" y="2439"/>
                    <a:pt x="3549" y="2092"/>
                    <a:pt x="3581" y="1745"/>
                  </a:cubicBezTo>
                  <a:lnTo>
                    <a:pt x="3581" y="1745"/>
                  </a:lnTo>
                  <a:cubicBezTo>
                    <a:pt x="3582" y="1742"/>
                    <a:pt x="3582" y="1739"/>
                    <a:pt x="3582" y="1736"/>
                  </a:cubicBezTo>
                  <a:lnTo>
                    <a:pt x="3582" y="1736"/>
                  </a:lnTo>
                  <a:cubicBezTo>
                    <a:pt x="3582" y="1736"/>
                    <a:pt x="3582" y="1736"/>
                    <a:pt x="3582" y="1736"/>
                  </a:cubicBezTo>
                  <a:cubicBezTo>
                    <a:pt x="3585" y="1730"/>
                    <a:pt x="3585" y="1725"/>
                    <a:pt x="3583" y="1721"/>
                  </a:cubicBezTo>
                  <a:lnTo>
                    <a:pt x="3583" y="1721"/>
                  </a:lnTo>
                  <a:cubicBezTo>
                    <a:pt x="3626" y="1105"/>
                    <a:pt x="3354" y="461"/>
                    <a:pt x="2755" y="176"/>
                  </a:cubicBezTo>
                  <a:cubicBezTo>
                    <a:pt x="2509" y="59"/>
                    <a:pt x="2230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12;p57">
              <a:extLst>
                <a:ext uri="{FF2B5EF4-FFF2-40B4-BE49-F238E27FC236}">
                  <a16:creationId xmlns:a16="http://schemas.microsoft.com/office/drawing/2014/main" id="{4E2E20DE-9348-46C7-990B-7D0FED8C6136}"/>
                </a:ext>
              </a:extLst>
            </p:cNvPr>
            <p:cNvSpPr/>
            <p:nvPr/>
          </p:nvSpPr>
          <p:spPr>
            <a:xfrm flipH="1">
              <a:off x="7743301" y="4051952"/>
              <a:ext cx="220898" cy="204081"/>
            </a:xfrm>
            <a:custGeom>
              <a:avLst/>
              <a:gdLst/>
              <a:ahLst/>
              <a:cxnLst/>
              <a:rect l="l" t="t" r="r" b="b"/>
              <a:pathLst>
                <a:path w="2325" h="2148" extrusionOk="0">
                  <a:moveTo>
                    <a:pt x="1207" y="62"/>
                  </a:moveTo>
                  <a:cubicBezTo>
                    <a:pt x="1224" y="62"/>
                    <a:pt x="1241" y="62"/>
                    <a:pt x="1258" y="63"/>
                  </a:cubicBezTo>
                  <a:cubicBezTo>
                    <a:pt x="1830" y="95"/>
                    <a:pt x="2259" y="555"/>
                    <a:pt x="2245" y="1127"/>
                  </a:cubicBezTo>
                  <a:lnTo>
                    <a:pt x="2245" y="1127"/>
                  </a:lnTo>
                  <a:cubicBezTo>
                    <a:pt x="2245" y="1127"/>
                    <a:pt x="2245" y="1128"/>
                    <a:pt x="2245" y="1129"/>
                  </a:cubicBezTo>
                  <a:cubicBezTo>
                    <a:pt x="2245" y="1129"/>
                    <a:pt x="2245" y="1129"/>
                    <a:pt x="2245" y="1129"/>
                  </a:cubicBezTo>
                  <a:lnTo>
                    <a:pt x="2245" y="1129"/>
                  </a:lnTo>
                  <a:cubicBezTo>
                    <a:pt x="2242" y="1135"/>
                    <a:pt x="2241" y="1139"/>
                    <a:pt x="2243" y="1143"/>
                  </a:cubicBezTo>
                  <a:lnTo>
                    <a:pt x="2243" y="1143"/>
                  </a:lnTo>
                  <a:cubicBezTo>
                    <a:pt x="2173" y="1662"/>
                    <a:pt x="1747" y="2053"/>
                    <a:pt x="1226" y="2084"/>
                  </a:cubicBezTo>
                  <a:cubicBezTo>
                    <a:pt x="1204" y="2086"/>
                    <a:pt x="1183" y="2086"/>
                    <a:pt x="1161" y="2086"/>
                  </a:cubicBezTo>
                  <a:cubicBezTo>
                    <a:pt x="632" y="2086"/>
                    <a:pt x="189" y="1713"/>
                    <a:pt x="144" y="1177"/>
                  </a:cubicBezTo>
                  <a:cubicBezTo>
                    <a:pt x="97" y="589"/>
                    <a:pt x="622" y="62"/>
                    <a:pt x="1207" y="62"/>
                  </a:cubicBezTo>
                  <a:close/>
                  <a:moveTo>
                    <a:pt x="1224" y="1"/>
                  </a:moveTo>
                  <a:cubicBezTo>
                    <a:pt x="876" y="1"/>
                    <a:pt x="528" y="158"/>
                    <a:pt x="319" y="445"/>
                  </a:cubicBezTo>
                  <a:cubicBezTo>
                    <a:pt x="32" y="827"/>
                    <a:pt x="0" y="1352"/>
                    <a:pt x="303" y="1750"/>
                  </a:cubicBezTo>
                  <a:cubicBezTo>
                    <a:pt x="502" y="2012"/>
                    <a:pt x="810" y="2147"/>
                    <a:pt x="1133" y="2147"/>
                  </a:cubicBezTo>
                  <a:cubicBezTo>
                    <a:pt x="1222" y="2147"/>
                    <a:pt x="1312" y="2137"/>
                    <a:pt x="1401" y="2116"/>
                  </a:cubicBezTo>
                  <a:cubicBezTo>
                    <a:pt x="1894" y="2021"/>
                    <a:pt x="2245" y="1623"/>
                    <a:pt x="2308" y="1129"/>
                  </a:cubicBezTo>
                  <a:cubicBezTo>
                    <a:pt x="2324" y="684"/>
                    <a:pt x="2085" y="270"/>
                    <a:pt x="1672" y="95"/>
                  </a:cubicBezTo>
                  <a:cubicBezTo>
                    <a:pt x="1530" y="31"/>
                    <a:pt x="1377" y="1"/>
                    <a:pt x="1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13;p57">
              <a:extLst>
                <a:ext uri="{FF2B5EF4-FFF2-40B4-BE49-F238E27FC236}">
                  <a16:creationId xmlns:a16="http://schemas.microsoft.com/office/drawing/2014/main" id="{FD4FCABE-FAF7-4D57-8CB7-B4F3D061F6F6}"/>
                </a:ext>
              </a:extLst>
            </p:cNvPr>
            <p:cNvSpPr/>
            <p:nvPr/>
          </p:nvSpPr>
          <p:spPr>
            <a:xfrm flipH="1">
              <a:off x="7747861" y="3685983"/>
              <a:ext cx="214818" cy="198666"/>
            </a:xfrm>
            <a:custGeom>
              <a:avLst/>
              <a:gdLst/>
              <a:ahLst/>
              <a:cxnLst/>
              <a:rect l="l" t="t" r="r" b="b"/>
              <a:pathLst>
                <a:path w="2261" h="2091" extrusionOk="0">
                  <a:moveTo>
                    <a:pt x="1196" y="1"/>
                  </a:moveTo>
                  <a:cubicBezTo>
                    <a:pt x="983" y="1"/>
                    <a:pt x="818" y="70"/>
                    <a:pt x="653" y="158"/>
                  </a:cubicBezTo>
                  <a:cubicBezTo>
                    <a:pt x="446" y="254"/>
                    <a:pt x="271" y="477"/>
                    <a:pt x="191" y="668"/>
                  </a:cubicBezTo>
                  <a:cubicBezTo>
                    <a:pt x="0" y="1066"/>
                    <a:pt x="128" y="1559"/>
                    <a:pt x="446" y="1846"/>
                  </a:cubicBezTo>
                  <a:cubicBezTo>
                    <a:pt x="637" y="2010"/>
                    <a:pt x="881" y="2090"/>
                    <a:pt x="1126" y="2090"/>
                  </a:cubicBezTo>
                  <a:cubicBezTo>
                    <a:pt x="1309" y="2090"/>
                    <a:pt x="1492" y="2045"/>
                    <a:pt x="1656" y="1957"/>
                  </a:cubicBezTo>
                  <a:cubicBezTo>
                    <a:pt x="2038" y="1750"/>
                    <a:pt x="2197" y="1591"/>
                    <a:pt x="2245" y="1098"/>
                  </a:cubicBezTo>
                  <a:cubicBezTo>
                    <a:pt x="2260" y="954"/>
                    <a:pt x="2213" y="652"/>
                    <a:pt x="2149" y="540"/>
                  </a:cubicBezTo>
                  <a:cubicBezTo>
                    <a:pt x="1974" y="238"/>
                    <a:pt x="1767" y="79"/>
                    <a:pt x="1369" y="15"/>
                  </a:cubicBezTo>
                  <a:cubicBezTo>
                    <a:pt x="1308" y="5"/>
                    <a:pt x="1250" y="1"/>
                    <a:pt x="1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BC0EF8A-6091-4D90-8173-55405CD0A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368" y="604135"/>
            <a:ext cx="4181264" cy="393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"/>
          <p:cNvSpPr/>
          <p:nvPr/>
        </p:nvSpPr>
        <p:spPr>
          <a:xfrm>
            <a:off x="1245548" y="1876049"/>
            <a:ext cx="1391400" cy="1391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 txBox="1">
            <a:spLocks noGrp="1"/>
          </p:cNvSpPr>
          <p:nvPr>
            <p:ph type="title"/>
          </p:nvPr>
        </p:nvSpPr>
        <p:spPr>
          <a:xfrm>
            <a:off x="3042363" y="2222760"/>
            <a:ext cx="4856100" cy="8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6000" b="0" dirty="0"/>
              <a:t>Functionalities</a:t>
            </a:r>
          </a:p>
        </p:txBody>
      </p:sp>
      <p:sp>
        <p:nvSpPr>
          <p:cNvPr id="362" name="Google Shape;362;p41"/>
          <p:cNvSpPr txBox="1">
            <a:spLocks noGrp="1"/>
          </p:cNvSpPr>
          <p:nvPr>
            <p:ph type="title" idx="2"/>
          </p:nvPr>
        </p:nvSpPr>
        <p:spPr>
          <a:xfrm>
            <a:off x="1277948" y="210329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64" name="Google Shape;364;p41"/>
          <p:cNvSpPr/>
          <p:nvPr/>
        </p:nvSpPr>
        <p:spPr>
          <a:xfrm>
            <a:off x="8111565" y="4265181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1"/>
          <p:cNvSpPr/>
          <p:nvPr/>
        </p:nvSpPr>
        <p:spPr>
          <a:xfrm>
            <a:off x="556572" y="532573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541;p64">
            <a:extLst>
              <a:ext uri="{FF2B5EF4-FFF2-40B4-BE49-F238E27FC236}">
                <a16:creationId xmlns:a16="http://schemas.microsoft.com/office/drawing/2014/main" id="{F707BC62-5104-4220-9469-870D754A89CB}"/>
              </a:ext>
            </a:extLst>
          </p:cNvPr>
          <p:cNvGrpSpPr/>
          <p:nvPr/>
        </p:nvGrpSpPr>
        <p:grpSpPr>
          <a:xfrm>
            <a:off x="7272372" y="214360"/>
            <a:ext cx="1225379" cy="1070131"/>
            <a:chOff x="5815400" y="380350"/>
            <a:chExt cx="1157875" cy="1011275"/>
          </a:xfrm>
        </p:grpSpPr>
        <p:sp>
          <p:nvSpPr>
            <p:cNvPr id="23" name="Google Shape;1542;p64">
              <a:extLst>
                <a:ext uri="{FF2B5EF4-FFF2-40B4-BE49-F238E27FC236}">
                  <a16:creationId xmlns:a16="http://schemas.microsoft.com/office/drawing/2014/main" id="{9707D112-BFA7-485D-8DA2-E396ACD8DB10}"/>
                </a:ext>
              </a:extLst>
            </p:cNvPr>
            <p:cNvSpPr/>
            <p:nvPr/>
          </p:nvSpPr>
          <p:spPr>
            <a:xfrm>
              <a:off x="5815400" y="380350"/>
              <a:ext cx="1157875" cy="1011275"/>
            </a:xfrm>
            <a:custGeom>
              <a:avLst/>
              <a:gdLst/>
              <a:ahLst/>
              <a:cxnLst/>
              <a:rect l="l" t="t" r="r" b="b"/>
              <a:pathLst>
                <a:path w="46315" h="40451" extrusionOk="0">
                  <a:moveTo>
                    <a:pt x="34959" y="1"/>
                  </a:moveTo>
                  <a:cubicBezTo>
                    <a:pt x="33734" y="1"/>
                    <a:pt x="32435" y="112"/>
                    <a:pt x="31062" y="372"/>
                  </a:cubicBezTo>
                  <a:cubicBezTo>
                    <a:pt x="30283" y="520"/>
                    <a:pt x="29578" y="669"/>
                    <a:pt x="28836" y="854"/>
                  </a:cubicBezTo>
                  <a:cubicBezTo>
                    <a:pt x="25793" y="1596"/>
                    <a:pt x="22972" y="2413"/>
                    <a:pt x="20412" y="3229"/>
                  </a:cubicBezTo>
                  <a:cubicBezTo>
                    <a:pt x="15699" y="4751"/>
                    <a:pt x="11802" y="6347"/>
                    <a:pt x="8833" y="7979"/>
                  </a:cubicBezTo>
                  <a:cubicBezTo>
                    <a:pt x="5011" y="10095"/>
                    <a:pt x="2636" y="12321"/>
                    <a:pt x="1522" y="14734"/>
                  </a:cubicBezTo>
                  <a:cubicBezTo>
                    <a:pt x="706" y="16441"/>
                    <a:pt x="224" y="18667"/>
                    <a:pt x="112" y="20783"/>
                  </a:cubicBezTo>
                  <a:cubicBezTo>
                    <a:pt x="1" y="23380"/>
                    <a:pt x="520" y="25681"/>
                    <a:pt x="1634" y="27462"/>
                  </a:cubicBezTo>
                  <a:cubicBezTo>
                    <a:pt x="3081" y="29726"/>
                    <a:pt x="5456" y="31136"/>
                    <a:pt x="8573" y="31507"/>
                  </a:cubicBezTo>
                  <a:lnTo>
                    <a:pt x="8685" y="31507"/>
                  </a:lnTo>
                  <a:cubicBezTo>
                    <a:pt x="8759" y="31545"/>
                    <a:pt x="8870" y="31545"/>
                    <a:pt x="8982" y="31545"/>
                  </a:cubicBezTo>
                  <a:cubicBezTo>
                    <a:pt x="10169" y="31656"/>
                    <a:pt x="11134" y="32621"/>
                    <a:pt x="11208" y="33808"/>
                  </a:cubicBezTo>
                  <a:cubicBezTo>
                    <a:pt x="11394" y="36146"/>
                    <a:pt x="11431" y="38447"/>
                    <a:pt x="11431" y="38447"/>
                  </a:cubicBezTo>
                  <a:lnTo>
                    <a:pt x="11468" y="40451"/>
                  </a:lnTo>
                  <a:lnTo>
                    <a:pt x="13286" y="39746"/>
                  </a:lnTo>
                  <a:cubicBezTo>
                    <a:pt x="14363" y="39338"/>
                    <a:pt x="16144" y="38076"/>
                    <a:pt x="19744" y="31507"/>
                  </a:cubicBezTo>
                  <a:cubicBezTo>
                    <a:pt x="19966" y="31099"/>
                    <a:pt x="20189" y="30728"/>
                    <a:pt x="20375" y="30394"/>
                  </a:cubicBezTo>
                  <a:cubicBezTo>
                    <a:pt x="20671" y="29800"/>
                    <a:pt x="21191" y="29355"/>
                    <a:pt x="21859" y="29169"/>
                  </a:cubicBezTo>
                  <a:cubicBezTo>
                    <a:pt x="22861" y="28873"/>
                    <a:pt x="24457" y="28390"/>
                    <a:pt x="26349" y="27759"/>
                  </a:cubicBezTo>
                  <a:cubicBezTo>
                    <a:pt x="29912" y="26535"/>
                    <a:pt x="33103" y="25273"/>
                    <a:pt x="35812" y="23974"/>
                  </a:cubicBezTo>
                  <a:cubicBezTo>
                    <a:pt x="42492" y="20745"/>
                    <a:pt x="45869" y="17554"/>
                    <a:pt x="46203" y="14177"/>
                  </a:cubicBezTo>
                  <a:cubicBezTo>
                    <a:pt x="46315" y="12952"/>
                    <a:pt x="46315" y="11728"/>
                    <a:pt x="46240" y="10577"/>
                  </a:cubicBezTo>
                  <a:cubicBezTo>
                    <a:pt x="46055" y="8128"/>
                    <a:pt x="45387" y="6050"/>
                    <a:pt x="44274" y="4380"/>
                  </a:cubicBezTo>
                  <a:cubicBezTo>
                    <a:pt x="42826" y="2227"/>
                    <a:pt x="40711" y="854"/>
                    <a:pt x="37965" y="298"/>
                  </a:cubicBezTo>
                  <a:cubicBezTo>
                    <a:pt x="37037" y="112"/>
                    <a:pt x="35998" y="1"/>
                    <a:pt x="34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43;p64">
              <a:extLst>
                <a:ext uri="{FF2B5EF4-FFF2-40B4-BE49-F238E27FC236}">
                  <a16:creationId xmlns:a16="http://schemas.microsoft.com/office/drawing/2014/main" id="{B76D62D1-E31B-4C9F-9048-13A808F10A5C}"/>
                </a:ext>
              </a:extLst>
            </p:cNvPr>
            <p:cNvSpPr/>
            <p:nvPr/>
          </p:nvSpPr>
          <p:spPr>
            <a:xfrm>
              <a:off x="5855300" y="415375"/>
              <a:ext cx="1087375" cy="926175"/>
            </a:xfrm>
            <a:custGeom>
              <a:avLst/>
              <a:gdLst/>
              <a:ahLst/>
              <a:cxnLst/>
              <a:rect l="l" t="t" r="r" b="b"/>
              <a:pathLst>
                <a:path w="43495" h="37047" extrusionOk="0">
                  <a:moveTo>
                    <a:pt x="33503" y="0"/>
                  </a:moveTo>
                  <a:cubicBezTo>
                    <a:pt x="32401" y="0"/>
                    <a:pt x="31194" y="111"/>
                    <a:pt x="29875" y="344"/>
                  </a:cubicBezTo>
                  <a:cubicBezTo>
                    <a:pt x="29207" y="455"/>
                    <a:pt x="28501" y="604"/>
                    <a:pt x="27759" y="789"/>
                  </a:cubicBezTo>
                  <a:cubicBezTo>
                    <a:pt x="24865" y="1531"/>
                    <a:pt x="22044" y="2311"/>
                    <a:pt x="19409" y="3164"/>
                  </a:cubicBezTo>
                  <a:cubicBezTo>
                    <a:pt x="15030" y="4537"/>
                    <a:pt x="11171" y="6096"/>
                    <a:pt x="8091" y="7803"/>
                  </a:cubicBezTo>
                  <a:cubicBezTo>
                    <a:pt x="4751" y="9659"/>
                    <a:pt x="2376" y="11663"/>
                    <a:pt x="1337" y="13926"/>
                  </a:cubicBezTo>
                  <a:cubicBezTo>
                    <a:pt x="706" y="15299"/>
                    <a:pt x="186" y="17340"/>
                    <a:pt x="75" y="19419"/>
                  </a:cubicBezTo>
                  <a:cubicBezTo>
                    <a:pt x="1" y="21497"/>
                    <a:pt x="335" y="23612"/>
                    <a:pt x="1411" y="25319"/>
                  </a:cubicBezTo>
                  <a:cubicBezTo>
                    <a:pt x="2487" y="27063"/>
                    <a:pt x="4343" y="28362"/>
                    <a:pt x="7311" y="28733"/>
                  </a:cubicBezTo>
                  <a:cubicBezTo>
                    <a:pt x="7423" y="28733"/>
                    <a:pt x="7534" y="28733"/>
                    <a:pt x="7683" y="28770"/>
                  </a:cubicBezTo>
                  <a:cubicBezTo>
                    <a:pt x="9538" y="28919"/>
                    <a:pt x="11022" y="30440"/>
                    <a:pt x="11171" y="32333"/>
                  </a:cubicBezTo>
                  <a:cubicBezTo>
                    <a:pt x="11356" y="34708"/>
                    <a:pt x="11394" y="37046"/>
                    <a:pt x="11394" y="37046"/>
                  </a:cubicBezTo>
                  <a:cubicBezTo>
                    <a:pt x="13026" y="36415"/>
                    <a:pt x="15439" y="32519"/>
                    <a:pt x="17109" y="29438"/>
                  </a:cubicBezTo>
                  <a:cubicBezTo>
                    <a:pt x="17331" y="29067"/>
                    <a:pt x="17517" y="28696"/>
                    <a:pt x="17702" y="28325"/>
                  </a:cubicBezTo>
                  <a:cubicBezTo>
                    <a:pt x="18185" y="27397"/>
                    <a:pt x="19038" y="26729"/>
                    <a:pt x="20040" y="26432"/>
                  </a:cubicBezTo>
                  <a:cubicBezTo>
                    <a:pt x="21116" y="26136"/>
                    <a:pt x="22675" y="25653"/>
                    <a:pt x="24494" y="25022"/>
                  </a:cubicBezTo>
                  <a:cubicBezTo>
                    <a:pt x="27277" y="24095"/>
                    <a:pt x="30654" y="22833"/>
                    <a:pt x="33771" y="21311"/>
                  </a:cubicBezTo>
                  <a:cubicBezTo>
                    <a:pt x="38744" y="18899"/>
                    <a:pt x="43086" y="15930"/>
                    <a:pt x="43383" y="12665"/>
                  </a:cubicBezTo>
                  <a:cubicBezTo>
                    <a:pt x="43494" y="11514"/>
                    <a:pt x="43494" y="10364"/>
                    <a:pt x="43420" y="9288"/>
                  </a:cubicBezTo>
                  <a:cubicBezTo>
                    <a:pt x="43271" y="7209"/>
                    <a:pt x="42715" y="5280"/>
                    <a:pt x="41676" y="3758"/>
                  </a:cubicBezTo>
                  <a:cubicBezTo>
                    <a:pt x="40525" y="2014"/>
                    <a:pt x="38781" y="752"/>
                    <a:pt x="36258" y="270"/>
                  </a:cubicBezTo>
                  <a:cubicBezTo>
                    <a:pt x="35425" y="93"/>
                    <a:pt x="34508" y="0"/>
                    <a:pt x="33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44;p64">
              <a:extLst>
                <a:ext uri="{FF2B5EF4-FFF2-40B4-BE49-F238E27FC236}">
                  <a16:creationId xmlns:a16="http://schemas.microsoft.com/office/drawing/2014/main" id="{F5F3368C-DB9F-4D03-9E0A-A97AFFA26A14}"/>
                </a:ext>
              </a:extLst>
            </p:cNvPr>
            <p:cNvSpPr/>
            <p:nvPr/>
          </p:nvSpPr>
          <p:spPr>
            <a:xfrm>
              <a:off x="6124350" y="749600"/>
              <a:ext cx="152175" cy="193925"/>
            </a:xfrm>
            <a:custGeom>
              <a:avLst/>
              <a:gdLst/>
              <a:ahLst/>
              <a:cxnLst/>
              <a:rect l="l" t="t" r="r" b="b"/>
              <a:pathLst>
                <a:path w="6087" h="7757" extrusionOk="0">
                  <a:moveTo>
                    <a:pt x="1930" y="1"/>
                  </a:moveTo>
                  <a:cubicBezTo>
                    <a:pt x="1634" y="38"/>
                    <a:pt x="1337" y="149"/>
                    <a:pt x="1077" y="223"/>
                  </a:cubicBezTo>
                  <a:cubicBezTo>
                    <a:pt x="706" y="298"/>
                    <a:pt x="372" y="409"/>
                    <a:pt x="1" y="520"/>
                  </a:cubicBezTo>
                  <a:cubicBezTo>
                    <a:pt x="38" y="632"/>
                    <a:pt x="38" y="743"/>
                    <a:pt x="75" y="854"/>
                  </a:cubicBezTo>
                  <a:cubicBezTo>
                    <a:pt x="409" y="2598"/>
                    <a:pt x="1782" y="7757"/>
                    <a:pt x="1782" y="7757"/>
                  </a:cubicBezTo>
                  <a:cubicBezTo>
                    <a:pt x="1782" y="7757"/>
                    <a:pt x="5196" y="6606"/>
                    <a:pt x="6087" y="6495"/>
                  </a:cubicBezTo>
                  <a:cubicBezTo>
                    <a:pt x="5901" y="5827"/>
                    <a:pt x="5790" y="5159"/>
                    <a:pt x="5716" y="4454"/>
                  </a:cubicBezTo>
                  <a:cubicBezTo>
                    <a:pt x="4788" y="4602"/>
                    <a:pt x="3860" y="4825"/>
                    <a:pt x="3007" y="5196"/>
                  </a:cubicBezTo>
                  <a:cubicBezTo>
                    <a:pt x="2673" y="4009"/>
                    <a:pt x="2413" y="1745"/>
                    <a:pt x="2116" y="520"/>
                  </a:cubicBezTo>
                  <a:cubicBezTo>
                    <a:pt x="2042" y="335"/>
                    <a:pt x="2005" y="149"/>
                    <a:pt x="19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45;p64">
              <a:extLst>
                <a:ext uri="{FF2B5EF4-FFF2-40B4-BE49-F238E27FC236}">
                  <a16:creationId xmlns:a16="http://schemas.microsoft.com/office/drawing/2014/main" id="{1AEBF922-3241-4A40-ACA7-10C1922680FE}"/>
                </a:ext>
              </a:extLst>
            </p:cNvPr>
            <p:cNvSpPr/>
            <p:nvPr/>
          </p:nvSpPr>
          <p:spPr>
            <a:xfrm>
              <a:off x="6274650" y="717125"/>
              <a:ext cx="91875" cy="182800"/>
            </a:xfrm>
            <a:custGeom>
              <a:avLst/>
              <a:gdLst/>
              <a:ahLst/>
              <a:cxnLst/>
              <a:rect l="l" t="t" r="r" b="b"/>
              <a:pathLst>
                <a:path w="3675" h="7312" extrusionOk="0">
                  <a:moveTo>
                    <a:pt x="1893" y="1"/>
                  </a:moveTo>
                  <a:cubicBezTo>
                    <a:pt x="1114" y="186"/>
                    <a:pt x="780" y="446"/>
                    <a:pt x="1" y="780"/>
                  </a:cubicBezTo>
                  <a:cubicBezTo>
                    <a:pt x="706" y="2932"/>
                    <a:pt x="1299" y="5122"/>
                    <a:pt x="1745" y="7312"/>
                  </a:cubicBezTo>
                  <a:cubicBezTo>
                    <a:pt x="2561" y="7274"/>
                    <a:pt x="2895" y="7126"/>
                    <a:pt x="3675" y="6829"/>
                  </a:cubicBezTo>
                  <a:cubicBezTo>
                    <a:pt x="3675" y="6755"/>
                    <a:pt x="3675" y="6681"/>
                    <a:pt x="3637" y="6569"/>
                  </a:cubicBezTo>
                  <a:cubicBezTo>
                    <a:pt x="3192" y="4343"/>
                    <a:pt x="2598" y="2153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46;p64">
              <a:extLst>
                <a:ext uri="{FF2B5EF4-FFF2-40B4-BE49-F238E27FC236}">
                  <a16:creationId xmlns:a16="http://schemas.microsoft.com/office/drawing/2014/main" id="{4833558E-FC96-4C72-AC4A-FA8F1BFBE751}"/>
                </a:ext>
              </a:extLst>
            </p:cNvPr>
            <p:cNvSpPr/>
            <p:nvPr/>
          </p:nvSpPr>
          <p:spPr>
            <a:xfrm>
              <a:off x="6359075" y="659600"/>
              <a:ext cx="170725" cy="199500"/>
            </a:xfrm>
            <a:custGeom>
              <a:avLst/>
              <a:gdLst/>
              <a:ahLst/>
              <a:cxnLst/>
              <a:rect l="l" t="t" r="r" b="b"/>
              <a:pathLst>
                <a:path w="6829" h="7980" extrusionOk="0">
                  <a:moveTo>
                    <a:pt x="4788" y="1"/>
                  </a:moveTo>
                  <a:cubicBezTo>
                    <a:pt x="4305" y="1300"/>
                    <a:pt x="3971" y="3267"/>
                    <a:pt x="3637" y="4603"/>
                  </a:cubicBezTo>
                  <a:cubicBezTo>
                    <a:pt x="3081" y="3601"/>
                    <a:pt x="2339" y="2005"/>
                    <a:pt x="1671" y="1114"/>
                  </a:cubicBezTo>
                  <a:cubicBezTo>
                    <a:pt x="1188" y="1337"/>
                    <a:pt x="743" y="1671"/>
                    <a:pt x="298" y="2005"/>
                  </a:cubicBezTo>
                  <a:cubicBezTo>
                    <a:pt x="223" y="2079"/>
                    <a:pt x="112" y="2190"/>
                    <a:pt x="1" y="2302"/>
                  </a:cubicBezTo>
                  <a:cubicBezTo>
                    <a:pt x="1040" y="3749"/>
                    <a:pt x="2821" y="7052"/>
                    <a:pt x="4194" y="7980"/>
                  </a:cubicBezTo>
                  <a:cubicBezTo>
                    <a:pt x="4714" y="7163"/>
                    <a:pt x="6235" y="2042"/>
                    <a:pt x="6829" y="446"/>
                  </a:cubicBezTo>
                  <a:cubicBezTo>
                    <a:pt x="6569" y="372"/>
                    <a:pt x="5196" y="1"/>
                    <a:pt x="4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47;p64">
              <a:extLst>
                <a:ext uri="{FF2B5EF4-FFF2-40B4-BE49-F238E27FC236}">
                  <a16:creationId xmlns:a16="http://schemas.microsoft.com/office/drawing/2014/main" id="{0F7E6C54-F81F-4087-83F1-3B8CBA812F0F}"/>
                </a:ext>
              </a:extLst>
            </p:cNvPr>
            <p:cNvSpPr/>
            <p:nvPr/>
          </p:nvSpPr>
          <p:spPr>
            <a:xfrm>
              <a:off x="6552975" y="599300"/>
              <a:ext cx="140125" cy="211550"/>
            </a:xfrm>
            <a:custGeom>
              <a:avLst/>
              <a:gdLst/>
              <a:ahLst/>
              <a:cxnLst/>
              <a:rect l="l" t="t" r="r" b="b"/>
              <a:pathLst>
                <a:path w="5605" h="8462" extrusionOk="0">
                  <a:moveTo>
                    <a:pt x="3972" y="1"/>
                  </a:moveTo>
                  <a:cubicBezTo>
                    <a:pt x="2747" y="112"/>
                    <a:pt x="966" y="669"/>
                    <a:pt x="1" y="1225"/>
                  </a:cubicBezTo>
                  <a:cubicBezTo>
                    <a:pt x="1" y="2005"/>
                    <a:pt x="75" y="2636"/>
                    <a:pt x="149" y="3155"/>
                  </a:cubicBezTo>
                  <a:cubicBezTo>
                    <a:pt x="298" y="3972"/>
                    <a:pt x="446" y="4640"/>
                    <a:pt x="594" y="5270"/>
                  </a:cubicBezTo>
                  <a:cubicBezTo>
                    <a:pt x="780" y="6124"/>
                    <a:pt x="1522" y="8239"/>
                    <a:pt x="1745" y="8462"/>
                  </a:cubicBezTo>
                  <a:cubicBezTo>
                    <a:pt x="2710" y="8165"/>
                    <a:pt x="4565" y="7274"/>
                    <a:pt x="5604" y="6718"/>
                  </a:cubicBezTo>
                  <a:cubicBezTo>
                    <a:pt x="5419" y="6272"/>
                    <a:pt x="5196" y="5790"/>
                    <a:pt x="5048" y="5308"/>
                  </a:cubicBezTo>
                  <a:cubicBezTo>
                    <a:pt x="4194" y="5493"/>
                    <a:pt x="3304" y="5938"/>
                    <a:pt x="2487" y="6347"/>
                  </a:cubicBezTo>
                  <a:cubicBezTo>
                    <a:pt x="2376" y="5901"/>
                    <a:pt x="2264" y="5456"/>
                    <a:pt x="2190" y="4974"/>
                  </a:cubicBezTo>
                  <a:cubicBezTo>
                    <a:pt x="2561" y="4899"/>
                    <a:pt x="2895" y="4788"/>
                    <a:pt x="3229" y="4714"/>
                  </a:cubicBezTo>
                  <a:cubicBezTo>
                    <a:pt x="3489" y="4602"/>
                    <a:pt x="3786" y="4528"/>
                    <a:pt x="4083" y="4417"/>
                  </a:cubicBezTo>
                  <a:cubicBezTo>
                    <a:pt x="4009" y="3934"/>
                    <a:pt x="3897" y="3452"/>
                    <a:pt x="3786" y="3007"/>
                  </a:cubicBezTo>
                  <a:cubicBezTo>
                    <a:pt x="3081" y="3155"/>
                    <a:pt x="2561" y="3341"/>
                    <a:pt x="2005" y="3600"/>
                  </a:cubicBezTo>
                  <a:cubicBezTo>
                    <a:pt x="1930" y="3155"/>
                    <a:pt x="1819" y="2636"/>
                    <a:pt x="1782" y="2190"/>
                  </a:cubicBezTo>
                  <a:cubicBezTo>
                    <a:pt x="2153" y="2042"/>
                    <a:pt x="2598" y="1931"/>
                    <a:pt x="3007" y="1819"/>
                  </a:cubicBezTo>
                  <a:cubicBezTo>
                    <a:pt x="3378" y="1671"/>
                    <a:pt x="3749" y="1559"/>
                    <a:pt x="4120" y="1448"/>
                  </a:cubicBezTo>
                  <a:cubicBezTo>
                    <a:pt x="4083" y="1225"/>
                    <a:pt x="4046" y="1003"/>
                    <a:pt x="4046" y="743"/>
                  </a:cubicBezTo>
                  <a:cubicBezTo>
                    <a:pt x="4009" y="520"/>
                    <a:pt x="3972" y="261"/>
                    <a:pt x="3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0364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initial state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519" y="1221854"/>
            <a:ext cx="4972962" cy="320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4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VIDEO IS PLAYING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5519" y="1223606"/>
            <a:ext cx="4972962" cy="319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51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Video is paused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5519" y="1226326"/>
            <a:ext cx="4972962" cy="31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17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/>
              <a:t>Navigating by the scrollbar</a:t>
            </a:r>
            <a:br>
              <a:rPr lang="en-US" sz="2400" b="0" dirty="0"/>
            </a:br>
            <a:r>
              <a:rPr lang="en-US" sz="2400" b="0" dirty="0"/>
              <a:t>forward/backward 5s</a:t>
            </a:r>
            <a:endParaRPr sz="2400"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5519" y="1226326"/>
            <a:ext cx="4972961" cy="31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69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Changing playback speed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1250" y="1226326"/>
            <a:ext cx="4961498" cy="31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20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video is stopped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6672" y="1226326"/>
            <a:ext cx="4950653" cy="31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69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Switching videos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45283" y="1249229"/>
            <a:ext cx="5253432" cy="314799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944653-4537-44EA-A714-051007360D4B}"/>
              </a:ext>
            </a:extLst>
          </p:cNvPr>
          <p:cNvSpPr/>
          <p:nvPr/>
        </p:nvSpPr>
        <p:spPr>
          <a:xfrm>
            <a:off x="2413633" y="3780862"/>
            <a:ext cx="314960" cy="33959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7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326;p40">
            <a:extLst>
              <a:ext uri="{FF2B5EF4-FFF2-40B4-BE49-F238E27FC236}">
                <a16:creationId xmlns:a16="http://schemas.microsoft.com/office/drawing/2014/main" id="{67829BCE-EEAC-4E2A-83F9-EBB08319E6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051" r="12058"/>
          <a:stretch/>
        </p:blipFill>
        <p:spPr>
          <a:xfrm>
            <a:off x="5149351" y="1393122"/>
            <a:ext cx="3067800" cy="30702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</p:pic>
      <p:sp>
        <p:nvSpPr>
          <p:cNvPr id="1218" name="Google Shape;1218;p58"/>
          <p:cNvSpPr/>
          <p:nvPr/>
        </p:nvSpPr>
        <p:spPr>
          <a:xfrm>
            <a:off x="937843" y="1428300"/>
            <a:ext cx="850500" cy="850500"/>
          </a:xfrm>
          <a:prstGeom prst="ellipse">
            <a:avLst/>
          </a:prstGeom>
          <a:solidFill>
            <a:schemeClr val="accent1">
              <a:lumMod val="10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219" name="Google Shape;1219;p58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1224" name="Google Shape;1224;p58"/>
          <p:cNvSpPr txBox="1">
            <a:spLocks noGrp="1"/>
          </p:cNvSpPr>
          <p:nvPr>
            <p:ph type="subTitle" idx="5"/>
          </p:nvPr>
        </p:nvSpPr>
        <p:spPr>
          <a:xfrm>
            <a:off x="2026425" y="3893413"/>
            <a:ext cx="28926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1952355</a:t>
            </a:r>
            <a:endParaRPr dirty="0"/>
          </a:p>
        </p:txBody>
      </p:sp>
      <p:sp>
        <p:nvSpPr>
          <p:cNvPr id="1225" name="Google Shape;1225;p58"/>
          <p:cNvSpPr txBox="1">
            <a:spLocks noGrp="1"/>
          </p:cNvSpPr>
          <p:nvPr>
            <p:ph type="subTitle" idx="6"/>
          </p:nvPr>
        </p:nvSpPr>
        <p:spPr>
          <a:xfrm>
            <a:off x="2026425" y="3621486"/>
            <a:ext cx="2892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Nguyen Phu Nghia</a:t>
            </a:r>
            <a:endParaRPr dirty="0"/>
          </a:p>
        </p:txBody>
      </p:sp>
      <p:sp>
        <p:nvSpPr>
          <p:cNvPr id="1227" name="Google Shape;1227;p58"/>
          <p:cNvSpPr/>
          <p:nvPr/>
        </p:nvSpPr>
        <p:spPr>
          <a:xfrm>
            <a:off x="7467953" y="862489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58"/>
          <p:cNvSpPr/>
          <p:nvPr/>
        </p:nvSpPr>
        <p:spPr>
          <a:xfrm>
            <a:off x="937843" y="2481274"/>
            <a:ext cx="850500" cy="850500"/>
          </a:xfrm>
          <a:prstGeom prst="ellipse">
            <a:avLst/>
          </a:prstGeom>
          <a:solidFill>
            <a:schemeClr val="accent1">
              <a:lumMod val="10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229" name="Google Shape;1229;p58"/>
          <p:cNvSpPr/>
          <p:nvPr/>
        </p:nvSpPr>
        <p:spPr>
          <a:xfrm>
            <a:off x="937843" y="3521691"/>
            <a:ext cx="850500" cy="850500"/>
          </a:xfrm>
          <a:prstGeom prst="ellipse">
            <a:avLst/>
          </a:prstGeom>
          <a:solidFill>
            <a:schemeClr val="accent1">
              <a:lumMod val="10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grpSp>
        <p:nvGrpSpPr>
          <p:cNvPr id="1230" name="Google Shape;1230;p58"/>
          <p:cNvGrpSpPr/>
          <p:nvPr/>
        </p:nvGrpSpPr>
        <p:grpSpPr>
          <a:xfrm>
            <a:off x="7381746" y="3633100"/>
            <a:ext cx="1009196" cy="1189695"/>
            <a:chOff x="7381746" y="3633100"/>
            <a:chExt cx="1009196" cy="1189695"/>
          </a:xfrm>
        </p:grpSpPr>
        <p:sp>
          <p:nvSpPr>
            <p:cNvPr id="1231" name="Google Shape;1231;p58"/>
            <p:cNvSpPr/>
            <p:nvPr/>
          </p:nvSpPr>
          <p:spPr>
            <a:xfrm>
              <a:off x="7381746" y="3633100"/>
              <a:ext cx="1009196" cy="1189695"/>
            </a:xfrm>
            <a:custGeom>
              <a:avLst/>
              <a:gdLst/>
              <a:ahLst/>
              <a:cxnLst/>
              <a:rect l="l" t="t" r="r" b="b"/>
              <a:pathLst>
                <a:path w="28923" h="34096" extrusionOk="0">
                  <a:moveTo>
                    <a:pt x="20374" y="0"/>
                  </a:moveTo>
                  <a:cubicBezTo>
                    <a:pt x="20199" y="0"/>
                    <a:pt x="20008" y="32"/>
                    <a:pt x="19833" y="64"/>
                  </a:cubicBezTo>
                  <a:lnTo>
                    <a:pt x="1767" y="4569"/>
                  </a:lnTo>
                  <a:cubicBezTo>
                    <a:pt x="1194" y="4712"/>
                    <a:pt x="700" y="5062"/>
                    <a:pt x="398" y="5572"/>
                  </a:cubicBezTo>
                  <a:cubicBezTo>
                    <a:pt x="96" y="6081"/>
                    <a:pt x="0" y="6670"/>
                    <a:pt x="143" y="7243"/>
                  </a:cubicBezTo>
                  <a:lnTo>
                    <a:pt x="6415" y="32424"/>
                  </a:lnTo>
                  <a:cubicBezTo>
                    <a:pt x="6654" y="33411"/>
                    <a:pt x="7545" y="34096"/>
                    <a:pt x="8564" y="34096"/>
                  </a:cubicBezTo>
                  <a:cubicBezTo>
                    <a:pt x="8739" y="34096"/>
                    <a:pt x="8914" y="34080"/>
                    <a:pt x="9089" y="34032"/>
                  </a:cubicBezTo>
                  <a:lnTo>
                    <a:pt x="27155" y="29543"/>
                  </a:lnTo>
                  <a:cubicBezTo>
                    <a:pt x="27744" y="29400"/>
                    <a:pt x="28222" y="29050"/>
                    <a:pt x="28524" y="28540"/>
                  </a:cubicBezTo>
                  <a:cubicBezTo>
                    <a:pt x="28827" y="28031"/>
                    <a:pt x="28922" y="27442"/>
                    <a:pt x="28779" y="26853"/>
                  </a:cubicBezTo>
                  <a:lnTo>
                    <a:pt x="22523" y="1688"/>
                  </a:lnTo>
                  <a:cubicBezTo>
                    <a:pt x="22269" y="701"/>
                    <a:pt x="21393" y="0"/>
                    <a:pt x="203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8"/>
            <p:cNvSpPr/>
            <p:nvPr/>
          </p:nvSpPr>
          <p:spPr>
            <a:xfrm>
              <a:off x="7399506" y="3654070"/>
              <a:ext cx="973640" cy="1148068"/>
            </a:xfrm>
            <a:custGeom>
              <a:avLst/>
              <a:gdLst/>
              <a:ahLst/>
              <a:cxnLst/>
              <a:rect l="l" t="t" r="r" b="b"/>
              <a:pathLst>
                <a:path w="27904" h="32903" extrusionOk="0">
                  <a:moveTo>
                    <a:pt x="19873" y="1"/>
                  </a:moveTo>
                  <a:cubicBezTo>
                    <a:pt x="19739" y="1"/>
                    <a:pt x="19603" y="17"/>
                    <a:pt x="19467" y="52"/>
                  </a:cubicBezTo>
                  <a:lnTo>
                    <a:pt x="1401" y="4541"/>
                  </a:lnTo>
                  <a:cubicBezTo>
                    <a:pt x="526" y="4764"/>
                    <a:pt x="0" y="5639"/>
                    <a:pt x="223" y="6499"/>
                  </a:cubicBezTo>
                  <a:lnTo>
                    <a:pt x="6479" y="31680"/>
                  </a:lnTo>
                  <a:cubicBezTo>
                    <a:pt x="6669" y="32413"/>
                    <a:pt x="7334" y="32903"/>
                    <a:pt x="8058" y="32903"/>
                  </a:cubicBezTo>
                  <a:cubicBezTo>
                    <a:pt x="8183" y="32903"/>
                    <a:pt x="8310" y="32888"/>
                    <a:pt x="8437" y="32858"/>
                  </a:cubicBezTo>
                  <a:lnTo>
                    <a:pt x="26503" y="28369"/>
                  </a:lnTo>
                  <a:cubicBezTo>
                    <a:pt x="27378" y="28146"/>
                    <a:pt x="27904" y="27271"/>
                    <a:pt x="27697" y="26411"/>
                  </a:cubicBezTo>
                  <a:lnTo>
                    <a:pt x="21425" y="1230"/>
                  </a:lnTo>
                  <a:cubicBezTo>
                    <a:pt x="21251" y="491"/>
                    <a:pt x="20599" y="1"/>
                    <a:pt x="19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8"/>
            <p:cNvSpPr/>
            <p:nvPr/>
          </p:nvSpPr>
          <p:spPr>
            <a:xfrm>
              <a:off x="7460045" y="3738057"/>
              <a:ext cx="852005" cy="979223"/>
            </a:xfrm>
            <a:custGeom>
              <a:avLst/>
              <a:gdLst/>
              <a:ahLst/>
              <a:cxnLst/>
              <a:rect l="l" t="t" r="r" b="b"/>
              <a:pathLst>
                <a:path w="24418" h="28064" extrusionOk="0">
                  <a:moveTo>
                    <a:pt x="18592" y="1"/>
                  </a:moveTo>
                  <a:lnTo>
                    <a:pt x="0" y="4617"/>
                  </a:lnTo>
                  <a:lnTo>
                    <a:pt x="5826" y="28063"/>
                  </a:lnTo>
                  <a:lnTo>
                    <a:pt x="24418" y="23447"/>
                  </a:lnTo>
                  <a:lnTo>
                    <a:pt x="18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8"/>
            <p:cNvSpPr/>
            <p:nvPr/>
          </p:nvSpPr>
          <p:spPr>
            <a:xfrm>
              <a:off x="7767728" y="3777800"/>
              <a:ext cx="18633" cy="16120"/>
            </a:xfrm>
            <a:custGeom>
              <a:avLst/>
              <a:gdLst/>
              <a:ahLst/>
              <a:cxnLst/>
              <a:rect l="l" t="t" r="r" b="b"/>
              <a:pathLst>
                <a:path w="534" h="462" extrusionOk="0">
                  <a:moveTo>
                    <a:pt x="247" y="0"/>
                  </a:moveTo>
                  <a:cubicBezTo>
                    <a:pt x="229" y="0"/>
                    <a:pt x="210" y="3"/>
                    <a:pt x="192" y="8"/>
                  </a:cubicBezTo>
                  <a:cubicBezTo>
                    <a:pt x="144" y="24"/>
                    <a:pt x="112" y="40"/>
                    <a:pt x="80" y="72"/>
                  </a:cubicBezTo>
                  <a:cubicBezTo>
                    <a:pt x="33" y="119"/>
                    <a:pt x="1" y="199"/>
                    <a:pt x="33" y="294"/>
                  </a:cubicBezTo>
                  <a:cubicBezTo>
                    <a:pt x="59" y="399"/>
                    <a:pt x="162" y="461"/>
                    <a:pt x="263" y="461"/>
                  </a:cubicBezTo>
                  <a:cubicBezTo>
                    <a:pt x="345" y="461"/>
                    <a:pt x="426" y="420"/>
                    <a:pt x="462" y="326"/>
                  </a:cubicBezTo>
                  <a:cubicBezTo>
                    <a:pt x="533" y="170"/>
                    <a:pt x="40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8"/>
            <p:cNvSpPr/>
            <p:nvPr/>
          </p:nvSpPr>
          <p:spPr>
            <a:xfrm>
              <a:off x="8083751" y="4449766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73" y="1"/>
                  </a:moveTo>
                  <a:cubicBezTo>
                    <a:pt x="1346" y="1"/>
                    <a:pt x="1318" y="4"/>
                    <a:pt x="1290" y="12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8" y="664"/>
                  </a:cubicBezTo>
                  <a:lnTo>
                    <a:pt x="303" y="1651"/>
                  </a:lnTo>
                  <a:cubicBezTo>
                    <a:pt x="343" y="1799"/>
                    <a:pt x="474" y="1901"/>
                    <a:pt x="628" y="1901"/>
                  </a:cubicBezTo>
                  <a:cubicBezTo>
                    <a:pt x="657" y="1901"/>
                    <a:pt x="687" y="1897"/>
                    <a:pt x="717" y="1890"/>
                  </a:cubicBezTo>
                  <a:lnTo>
                    <a:pt x="1688" y="1651"/>
                  </a:lnTo>
                  <a:cubicBezTo>
                    <a:pt x="1879" y="1603"/>
                    <a:pt x="1990" y="1412"/>
                    <a:pt x="1943" y="1237"/>
                  </a:cubicBezTo>
                  <a:lnTo>
                    <a:pt x="1704" y="250"/>
                  </a:lnTo>
                  <a:cubicBezTo>
                    <a:pt x="1664" y="103"/>
                    <a:pt x="1522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8"/>
            <p:cNvSpPr/>
            <p:nvPr/>
          </p:nvSpPr>
          <p:spPr>
            <a:xfrm>
              <a:off x="8009325" y="4468084"/>
              <a:ext cx="69471" cy="66924"/>
            </a:xfrm>
            <a:custGeom>
              <a:avLst/>
              <a:gdLst/>
              <a:ahLst/>
              <a:cxnLst/>
              <a:rect l="l" t="t" r="r" b="b"/>
              <a:pathLst>
                <a:path w="1991" h="1918" extrusionOk="0">
                  <a:moveTo>
                    <a:pt x="1373" y="1"/>
                  </a:moveTo>
                  <a:cubicBezTo>
                    <a:pt x="1345" y="1"/>
                    <a:pt x="1317" y="4"/>
                    <a:pt x="1290" y="12"/>
                  </a:cubicBezTo>
                  <a:lnTo>
                    <a:pt x="303" y="251"/>
                  </a:lnTo>
                  <a:cubicBezTo>
                    <a:pt x="112" y="298"/>
                    <a:pt x="1" y="489"/>
                    <a:pt x="49" y="665"/>
                  </a:cubicBezTo>
                  <a:lnTo>
                    <a:pt x="303" y="1651"/>
                  </a:lnTo>
                  <a:cubicBezTo>
                    <a:pt x="330" y="1813"/>
                    <a:pt x="470" y="1917"/>
                    <a:pt x="628" y="1917"/>
                  </a:cubicBezTo>
                  <a:cubicBezTo>
                    <a:pt x="657" y="1917"/>
                    <a:pt x="687" y="1914"/>
                    <a:pt x="717" y="1906"/>
                  </a:cubicBezTo>
                  <a:lnTo>
                    <a:pt x="1688" y="1651"/>
                  </a:lnTo>
                  <a:cubicBezTo>
                    <a:pt x="1879" y="1604"/>
                    <a:pt x="1990" y="1429"/>
                    <a:pt x="1943" y="1238"/>
                  </a:cubicBezTo>
                  <a:lnTo>
                    <a:pt x="1704" y="267"/>
                  </a:lnTo>
                  <a:cubicBezTo>
                    <a:pt x="1664" y="105"/>
                    <a:pt x="1521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8"/>
            <p:cNvSpPr/>
            <p:nvPr/>
          </p:nvSpPr>
          <p:spPr>
            <a:xfrm>
              <a:off x="7934899" y="4486438"/>
              <a:ext cx="69471" cy="66889"/>
            </a:xfrm>
            <a:custGeom>
              <a:avLst/>
              <a:gdLst/>
              <a:ahLst/>
              <a:cxnLst/>
              <a:rect l="l" t="t" r="r" b="b"/>
              <a:pathLst>
                <a:path w="1991" h="1917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66"/>
                  </a:lnTo>
                  <a:cubicBezTo>
                    <a:pt x="112" y="298"/>
                    <a:pt x="1" y="489"/>
                    <a:pt x="49" y="680"/>
                  </a:cubicBezTo>
                  <a:lnTo>
                    <a:pt x="287" y="1651"/>
                  </a:lnTo>
                  <a:cubicBezTo>
                    <a:pt x="328" y="1812"/>
                    <a:pt x="470" y="1916"/>
                    <a:pt x="619" y="1916"/>
                  </a:cubicBezTo>
                  <a:cubicBezTo>
                    <a:pt x="646" y="1916"/>
                    <a:pt x="674" y="1913"/>
                    <a:pt x="701" y="1905"/>
                  </a:cubicBezTo>
                  <a:lnTo>
                    <a:pt x="1688" y="1667"/>
                  </a:lnTo>
                  <a:cubicBezTo>
                    <a:pt x="1879" y="1619"/>
                    <a:pt x="1990" y="1428"/>
                    <a:pt x="1943" y="1253"/>
                  </a:cubicBezTo>
                  <a:lnTo>
                    <a:pt x="1688" y="266"/>
                  </a:lnTo>
                  <a:cubicBezTo>
                    <a:pt x="1661" y="105"/>
                    <a:pt x="1521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8"/>
            <p:cNvSpPr/>
            <p:nvPr/>
          </p:nvSpPr>
          <p:spPr>
            <a:xfrm>
              <a:off x="7860473" y="4505315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9" y="664"/>
                  </a:cubicBezTo>
                  <a:lnTo>
                    <a:pt x="287" y="1651"/>
                  </a:lnTo>
                  <a:cubicBezTo>
                    <a:pt x="328" y="1798"/>
                    <a:pt x="470" y="1901"/>
                    <a:pt x="618" y="1901"/>
                  </a:cubicBezTo>
                  <a:cubicBezTo>
                    <a:pt x="646" y="1901"/>
                    <a:pt x="674" y="1897"/>
                    <a:pt x="701" y="1890"/>
                  </a:cubicBezTo>
                  <a:lnTo>
                    <a:pt x="1688" y="1651"/>
                  </a:lnTo>
                  <a:cubicBezTo>
                    <a:pt x="1879" y="1603"/>
                    <a:pt x="1991" y="1412"/>
                    <a:pt x="1943" y="1237"/>
                  </a:cubicBezTo>
                  <a:lnTo>
                    <a:pt x="1688" y="250"/>
                  </a:lnTo>
                  <a:cubicBezTo>
                    <a:pt x="1648" y="103"/>
                    <a:pt x="1517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8"/>
            <p:cNvSpPr/>
            <p:nvPr/>
          </p:nvSpPr>
          <p:spPr>
            <a:xfrm>
              <a:off x="7786047" y="4523633"/>
              <a:ext cx="68913" cy="66889"/>
            </a:xfrm>
            <a:custGeom>
              <a:avLst/>
              <a:gdLst/>
              <a:ahLst/>
              <a:cxnLst/>
              <a:rect l="l" t="t" r="r" b="b"/>
              <a:pathLst>
                <a:path w="1975" h="1917" extrusionOk="0">
                  <a:moveTo>
                    <a:pt x="1362" y="1"/>
                  </a:moveTo>
                  <a:cubicBezTo>
                    <a:pt x="1334" y="1"/>
                    <a:pt x="1304" y="4"/>
                    <a:pt x="1274" y="12"/>
                  </a:cubicBezTo>
                  <a:lnTo>
                    <a:pt x="287" y="250"/>
                  </a:lnTo>
                  <a:cubicBezTo>
                    <a:pt x="112" y="298"/>
                    <a:pt x="1" y="489"/>
                    <a:pt x="49" y="664"/>
                  </a:cubicBezTo>
                  <a:lnTo>
                    <a:pt x="287" y="1651"/>
                  </a:lnTo>
                  <a:cubicBezTo>
                    <a:pt x="328" y="1812"/>
                    <a:pt x="470" y="1917"/>
                    <a:pt x="619" y="1917"/>
                  </a:cubicBezTo>
                  <a:cubicBezTo>
                    <a:pt x="646" y="1917"/>
                    <a:pt x="674" y="1913"/>
                    <a:pt x="701" y="1906"/>
                  </a:cubicBezTo>
                  <a:lnTo>
                    <a:pt x="1688" y="1651"/>
                  </a:lnTo>
                  <a:cubicBezTo>
                    <a:pt x="1863" y="1603"/>
                    <a:pt x="1975" y="1428"/>
                    <a:pt x="1943" y="1237"/>
                  </a:cubicBezTo>
                  <a:lnTo>
                    <a:pt x="1688" y="266"/>
                  </a:lnTo>
                  <a:cubicBezTo>
                    <a:pt x="1648" y="105"/>
                    <a:pt x="1517" y="1"/>
                    <a:pt x="1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8"/>
            <p:cNvSpPr/>
            <p:nvPr/>
          </p:nvSpPr>
          <p:spPr>
            <a:xfrm>
              <a:off x="7543089" y="3827974"/>
              <a:ext cx="532669" cy="175579"/>
            </a:xfrm>
            <a:custGeom>
              <a:avLst/>
              <a:gdLst/>
              <a:ahLst/>
              <a:cxnLst/>
              <a:rect l="l" t="t" r="r" b="b"/>
              <a:pathLst>
                <a:path w="15266" h="5032" extrusionOk="0">
                  <a:moveTo>
                    <a:pt x="14321" y="0"/>
                  </a:moveTo>
                  <a:cubicBezTo>
                    <a:pt x="14255" y="0"/>
                    <a:pt x="14187" y="8"/>
                    <a:pt x="14119" y="25"/>
                  </a:cubicBezTo>
                  <a:lnTo>
                    <a:pt x="733" y="3367"/>
                  </a:lnTo>
                  <a:cubicBezTo>
                    <a:pt x="271" y="3479"/>
                    <a:pt x="1" y="3940"/>
                    <a:pt x="112" y="4386"/>
                  </a:cubicBezTo>
                  <a:cubicBezTo>
                    <a:pt x="207" y="4778"/>
                    <a:pt x="553" y="5032"/>
                    <a:pt x="938" y="5032"/>
                  </a:cubicBezTo>
                  <a:cubicBezTo>
                    <a:pt x="1007" y="5032"/>
                    <a:pt x="1077" y="5024"/>
                    <a:pt x="1147" y="5007"/>
                  </a:cubicBezTo>
                  <a:lnTo>
                    <a:pt x="14533" y="1680"/>
                  </a:lnTo>
                  <a:cubicBezTo>
                    <a:pt x="14979" y="1569"/>
                    <a:pt x="15266" y="1107"/>
                    <a:pt x="15154" y="645"/>
                  </a:cubicBezTo>
                  <a:cubicBezTo>
                    <a:pt x="15059" y="265"/>
                    <a:pt x="14709" y="0"/>
                    <a:pt x="14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8"/>
            <p:cNvSpPr/>
            <p:nvPr/>
          </p:nvSpPr>
          <p:spPr>
            <a:xfrm>
              <a:off x="7562524" y="3906797"/>
              <a:ext cx="532669" cy="175091"/>
            </a:xfrm>
            <a:custGeom>
              <a:avLst/>
              <a:gdLst/>
              <a:ahLst/>
              <a:cxnLst/>
              <a:rect l="l" t="t" r="r" b="b"/>
              <a:pathLst>
                <a:path w="15266" h="5018" extrusionOk="0">
                  <a:moveTo>
                    <a:pt x="14329" y="1"/>
                  </a:moveTo>
                  <a:cubicBezTo>
                    <a:pt x="14260" y="1"/>
                    <a:pt x="14190" y="9"/>
                    <a:pt x="14120" y="26"/>
                  </a:cubicBezTo>
                  <a:lnTo>
                    <a:pt x="733" y="3353"/>
                  </a:lnTo>
                  <a:cubicBezTo>
                    <a:pt x="287" y="3464"/>
                    <a:pt x="1" y="3926"/>
                    <a:pt x="112" y="4371"/>
                  </a:cubicBezTo>
                  <a:cubicBezTo>
                    <a:pt x="207" y="4763"/>
                    <a:pt x="553" y="5017"/>
                    <a:pt x="938" y="5017"/>
                  </a:cubicBezTo>
                  <a:cubicBezTo>
                    <a:pt x="1007" y="5017"/>
                    <a:pt x="1077" y="5009"/>
                    <a:pt x="1147" y="4992"/>
                  </a:cubicBezTo>
                  <a:lnTo>
                    <a:pt x="14533" y="1665"/>
                  </a:lnTo>
                  <a:cubicBezTo>
                    <a:pt x="14979" y="1554"/>
                    <a:pt x="15266" y="1092"/>
                    <a:pt x="15154" y="631"/>
                  </a:cubicBezTo>
                  <a:cubicBezTo>
                    <a:pt x="15060" y="253"/>
                    <a:pt x="14713" y="1"/>
                    <a:pt x="14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8"/>
            <p:cNvSpPr/>
            <p:nvPr/>
          </p:nvSpPr>
          <p:spPr>
            <a:xfrm>
              <a:off x="7581960" y="3985131"/>
              <a:ext cx="532669" cy="175056"/>
            </a:xfrm>
            <a:custGeom>
              <a:avLst/>
              <a:gdLst/>
              <a:ahLst/>
              <a:cxnLst/>
              <a:rect l="l" t="t" r="r" b="b"/>
              <a:pathLst>
                <a:path w="15266" h="5017" extrusionOk="0">
                  <a:moveTo>
                    <a:pt x="14328" y="0"/>
                  </a:moveTo>
                  <a:cubicBezTo>
                    <a:pt x="14260" y="0"/>
                    <a:pt x="14190" y="8"/>
                    <a:pt x="14120" y="25"/>
                  </a:cubicBezTo>
                  <a:lnTo>
                    <a:pt x="733" y="3352"/>
                  </a:lnTo>
                  <a:cubicBezTo>
                    <a:pt x="287" y="3463"/>
                    <a:pt x="1" y="3925"/>
                    <a:pt x="112" y="4371"/>
                  </a:cubicBezTo>
                  <a:cubicBezTo>
                    <a:pt x="207" y="4762"/>
                    <a:pt x="553" y="5016"/>
                    <a:pt x="938" y="5016"/>
                  </a:cubicBezTo>
                  <a:cubicBezTo>
                    <a:pt x="1007" y="5016"/>
                    <a:pt x="1077" y="5008"/>
                    <a:pt x="1147" y="4991"/>
                  </a:cubicBezTo>
                  <a:lnTo>
                    <a:pt x="14534" y="1665"/>
                  </a:lnTo>
                  <a:cubicBezTo>
                    <a:pt x="14995" y="1553"/>
                    <a:pt x="15266" y="1092"/>
                    <a:pt x="15154" y="646"/>
                  </a:cubicBezTo>
                  <a:cubicBezTo>
                    <a:pt x="15060" y="254"/>
                    <a:pt x="14713" y="0"/>
                    <a:pt x="14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8"/>
            <p:cNvSpPr/>
            <p:nvPr/>
          </p:nvSpPr>
          <p:spPr>
            <a:xfrm>
              <a:off x="7601430" y="4063430"/>
              <a:ext cx="532634" cy="175265"/>
            </a:xfrm>
            <a:custGeom>
              <a:avLst/>
              <a:gdLst/>
              <a:ahLst/>
              <a:cxnLst/>
              <a:rect l="l" t="t" r="r" b="b"/>
              <a:pathLst>
                <a:path w="15265" h="5023" extrusionOk="0">
                  <a:moveTo>
                    <a:pt x="14327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2"/>
                  </a:lnTo>
                  <a:cubicBezTo>
                    <a:pt x="287" y="3464"/>
                    <a:pt x="0" y="3925"/>
                    <a:pt x="111" y="4387"/>
                  </a:cubicBezTo>
                  <a:cubicBezTo>
                    <a:pt x="218" y="4760"/>
                    <a:pt x="548" y="5022"/>
                    <a:pt x="924" y="5022"/>
                  </a:cubicBezTo>
                  <a:cubicBezTo>
                    <a:pt x="997" y="5022"/>
                    <a:pt x="1071" y="5012"/>
                    <a:pt x="1146" y="4992"/>
                  </a:cubicBezTo>
                  <a:lnTo>
                    <a:pt x="14533" y="1665"/>
                  </a:lnTo>
                  <a:cubicBezTo>
                    <a:pt x="14994" y="1554"/>
                    <a:pt x="15265" y="1092"/>
                    <a:pt x="15153" y="646"/>
                  </a:cubicBezTo>
                  <a:cubicBezTo>
                    <a:pt x="15059" y="255"/>
                    <a:pt x="14712" y="1"/>
                    <a:pt x="1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8"/>
            <p:cNvSpPr/>
            <p:nvPr/>
          </p:nvSpPr>
          <p:spPr>
            <a:xfrm>
              <a:off x="7620865" y="4141729"/>
              <a:ext cx="532634" cy="175614"/>
            </a:xfrm>
            <a:custGeom>
              <a:avLst/>
              <a:gdLst/>
              <a:ahLst/>
              <a:cxnLst/>
              <a:rect l="l" t="t" r="r" b="b"/>
              <a:pathLst>
                <a:path w="15265" h="5033" extrusionOk="0">
                  <a:moveTo>
                    <a:pt x="14328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3"/>
                  </a:lnTo>
                  <a:cubicBezTo>
                    <a:pt x="287" y="3464"/>
                    <a:pt x="0" y="3926"/>
                    <a:pt x="112" y="4387"/>
                  </a:cubicBezTo>
                  <a:cubicBezTo>
                    <a:pt x="220" y="4768"/>
                    <a:pt x="561" y="5032"/>
                    <a:pt x="945" y="5032"/>
                  </a:cubicBezTo>
                  <a:cubicBezTo>
                    <a:pt x="1011" y="5032"/>
                    <a:pt x="1079" y="5024"/>
                    <a:pt x="1146" y="5008"/>
                  </a:cubicBezTo>
                  <a:lnTo>
                    <a:pt x="14533" y="1681"/>
                  </a:lnTo>
                  <a:cubicBezTo>
                    <a:pt x="14994" y="1554"/>
                    <a:pt x="15265" y="1108"/>
                    <a:pt x="15154" y="647"/>
                  </a:cubicBezTo>
                  <a:cubicBezTo>
                    <a:pt x="15059" y="255"/>
                    <a:pt x="14712" y="1"/>
                    <a:pt x="14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8"/>
            <p:cNvSpPr/>
            <p:nvPr/>
          </p:nvSpPr>
          <p:spPr>
            <a:xfrm>
              <a:off x="7640300" y="4220098"/>
              <a:ext cx="532669" cy="175544"/>
            </a:xfrm>
            <a:custGeom>
              <a:avLst/>
              <a:gdLst/>
              <a:ahLst/>
              <a:cxnLst/>
              <a:rect l="l" t="t" r="r" b="b"/>
              <a:pathLst>
                <a:path w="15266" h="5031" extrusionOk="0">
                  <a:moveTo>
                    <a:pt x="14331" y="0"/>
                  </a:moveTo>
                  <a:cubicBezTo>
                    <a:pt x="14266" y="0"/>
                    <a:pt x="14200" y="8"/>
                    <a:pt x="14135" y="24"/>
                  </a:cubicBezTo>
                  <a:lnTo>
                    <a:pt x="732" y="3351"/>
                  </a:lnTo>
                  <a:cubicBezTo>
                    <a:pt x="287" y="3462"/>
                    <a:pt x="0" y="3924"/>
                    <a:pt x="128" y="4386"/>
                  </a:cubicBezTo>
                  <a:cubicBezTo>
                    <a:pt x="223" y="4766"/>
                    <a:pt x="573" y="5030"/>
                    <a:pt x="951" y="5030"/>
                  </a:cubicBezTo>
                  <a:cubicBezTo>
                    <a:pt x="1015" y="5030"/>
                    <a:pt x="1081" y="5023"/>
                    <a:pt x="1146" y="5006"/>
                  </a:cubicBezTo>
                  <a:lnTo>
                    <a:pt x="14533" y="1680"/>
                  </a:lnTo>
                  <a:cubicBezTo>
                    <a:pt x="14994" y="1568"/>
                    <a:pt x="15265" y="1107"/>
                    <a:pt x="15154" y="645"/>
                  </a:cubicBezTo>
                  <a:cubicBezTo>
                    <a:pt x="15059" y="265"/>
                    <a:pt x="14708" y="0"/>
                    <a:pt x="14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8"/>
            <p:cNvSpPr/>
            <p:nvPr/>
          </p:nvSpPr>
          <p:spPr>
            <a:xfrm>
              <a:off x="7660294" y="4298397"/>
              <a:ext cx="532111" cy="175579"/>
            </a:xfrm>
            <a:custGeom>
              <a:avLst/>
              <a:gdLst/>
              <a:ahLst/>
              <a:cxnLst/>
              <a:rect l="l" t="t" r="r" b="b"/>
              <a:pathLst>
                <a:path w="15250" h="5032" extrusionOk="0">
                  <a:moveTo>
                    <a:pt x="14315" y="0"/>
                  </a:moveTo>
                  <a:cubicBezTo>
                    <a:pt x="14250" y="0"/>
                    <a:pt x="14184" y="8"/>
                    <a:pt x="14119" y="25"/>
                  </a:cubicBezTo>
                  <a:lnTo>
                    <a:pt x="732" y="3351"/>
                  </a:lnTo>
                  <a:cubicBezTo>
                    <a:pt x="271" y="3479"/>
                    <a:pt x="0" y="3924"/>
                    <a:pt x="112" y="4386"/>
                  </a:cubicBezTo>
                  <a:cubicBezTo>
                    <a:pt x="206" y="4778"/>
                    <a:pt x="553" y="5032"/>
                    <a:pt x="928" y="5032"/>
                  </a:cubicBezTo>
                  <a:cubicBezTo>
                    <a:pt x="995" y="5032"/>
                    <a:pt x="1063" y="5024"/>
                    <a:pt x="1130" y="5007"/>
                  </a:cubicBezTo>
                  <a:lnTo>
                    <a:pt x="14517" y="1680"/>
                  </a:lnTo>
                  <a:cubicBezTo>
                    <a:pt x="14979" y="1569"/>
                    <a:pt x="15249" y="1107"/>
                    <a:pt x="15138" y="645"/>
                  </a:cubicBezTo>
                  <a:cubicBezTo>
                    <a:pt x="15043" y="265"/>
                    <a:pt x="14692" y="0"/>
                    <a:pt x="14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8"/>
            <p:cNvSpPr/>
            <p:nvPr/>
          </p:nvSpPr>
          <p:spPr>
            <a:xfrm>
              <a:off x="7973804" y="4649174"/>
              <a:ext cx="48117" cy="42255"/>
            </a:xfrm>
            <a:custGeom>
              <a:avLst/>
              <a:gdLst/>
              <a:ahLst/>
              <a:cxnLst/>
              <a:rect l="l" t="t" r="r" b="b"/>
              <a:pathLst>
                <a:path w="1379" h="1211" extrusionOk="0">
                  <a:moveTo>
                    <a:pt x="643" y="1"/>
                  </a:moveTo>
                  <a:cubicBezTo>
                    <a:pt x="589" y="1"/>
                    <a:pt x="533" y="8"/>
                    <a:pt x="478" y="25"/>
                  </a:cubicBezTo>
                  <a:cubicBezTo>
                    <a:pt x="366" y="57"/>
                    <a:pt x="271" y="105"/>
                    <a:pt x="191" y="184"/>
                  </a:cubicBezTo>
                  <a:cubicBezTo>
                    <a:pt x="48" y="328"/>
                    <a:pt x="0" y="535"/>
                    <a:pt x="64" y="773"/>
                  </a:cubicBezTo>
                  <a:cubicBezTo>
                    <a:pt x="133" y="1051"/>
                    <a:pt x="401" y="1210"/>
                    <a:pt x="667" y="1210"/>
                  </a:cubicBezTo>
                  <a:cubicBezTo>
                    <a:pt x="888" y="1210"/>
                    <a:pt x="1108" y="1099"/>
                    <a:pt x="1210" y="853"/>
                  </a:cubicBezTo>
                  <a:cubicBezTo>
                    <a:pt x="1378" y="445"/>
                    <a:pt x="1051" y="1"/>
                    <a:pt x="643" y="1"/>
                  </a:cubicBezTo>
                  <a:close/>
                </a:path>
              </a:pathLst>
            </a:custGeom>
            <a:solidFill>
              <a:srgbClr val="B2C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8" name="Google Shape;1248;p58"/>
          <p:cNvSpPr/>
          <p:nvPr/>
        </p:nvSpPr>
        <p:spPr>
          <a:xfrm rot="-891077">
            <a:off x="622144" y="455841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224;p58">
            <a:extLst>
              <a:ext uri="{FF2B5EF4-FFF2-40B4-BE49-F238E27FC236}">
                <a16:creationId xmlns:a16="http://schemas.microsoft.com/office/drawing/2014/main" id="{19B171F1-1D20-420A-8E02-8FA26D5398AD}"/>
              </a:ext>
            </a:extLst>
          </p:cNvPr>
          <p:cNvSpPr txBox="1">
            <a:spLocks/>
          </p:cNvSpPr>
          <p:nvPr/>
        </p:nvSpPr>
        <p:spPr>
          <a:xfrm>
            <a:off x="2026425" y="2843677"/>
            <a:ext cx="2892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" dirty="0"/>
              <a:t>1952845</a:t>
            </a:r>
          </a:p>
        </p:txBody>
      </p:sp>
      <p:sp>
        <p:nvSpPr>
          <p:cNvPr id="42" name="Google Shape;1225;p58">
            <a:extLst>
              <a:ext uri="{FF2B5EF4-FFF2-40B4-BE49-F238E27FC236}">
                <a16:creationId xmlns:a16="http://schemas.microsoft.com/office/drawing/2014/main" id="{5F3FAA26-DB4E-49C8-B167-5A643CEF203A}"/>
              </a:ext>
            </a:extLst>
          </p:cNvPr>
          <p:cNvSpPr txBox="1">
            <a:spLocks/>
          </p:cNvSpPr>
          <p:nvPr/>
        </p:nvSpPr>
        <p:spPr>
          <a:xfrm>
            <a:off x="2026425" y="2571750"/>
            <a:ext cx="2892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dirty="0" err="1"/>
              <a:t>Luu</a:t>
            </a:r>
            <a:r>
              <a:rPr lang="en-US" dirty="0"/>
              <a:t> Nguyen Hoang Minh</a:t>
            </a:r>
          </a:p>
        </p:txBody>
      </p:sp>
      <p:sp>
        <p:nvSpPr>
          <p:cNvPr id="43" name="Google Shape;1224;p58">
            <a:extLst>
              <a:ext uri="{FF2B5EF4-FFF2-40B4-BE49-F238E27FC236}">
                <a16:creationId xmlns:a16="http://schemas.microsoft.com/office/drawing/2014/main" id="{07D89D45-4C87-42C1-A36D-A82C95A0974D}"/>
              </a:ext>
            </a:extLst>
          </p:cNvPr>
          <p:cNvSpPr txBox="1">
            <a:spLocks/>
          </p:cNvSpPr>
          <p:nvPr/>
        </p:nvSpPr>
        <p:spPr>
          <a:xfrm>
            <a:off x="2022547" y="1794458"/>
            <a:ext cx="2892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" dirty="0"/>
              <a:t>1952652</a:t>
            </a:r>
          </a:p>
        </p:txBody>
      </p:sp>
      <p:sp>
        <p:nvSpPr>
          <p:cNvPr id="44" name="Google Shape;1225;p58">
            <a:extLst>
              <a:ext uri="{FF2B5EF4-FFF2-40B4-BE49-F238E27FC236}">
                <a16:creationId xmlns:a16="http://schemas.microsoft.com/office/drawing/2014/main" id="{FA13A31F-9B01-4E32-865E-1186764CB5BC}"/>
              </a:ext>
            </a:extLst>
          </p:cNvPr>
          <p:cNvSpPr txBox="1">
            <a:spLocks/>
          </p:cNvSpPr>
          <p:nvPr/>
        </p:nvSpPr>
        <p:spPr>
          <a:xfrm>
            <a:off x="2022547" y="1522531"/>
            <a:ext cx="2892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dirty="0"/>
              <a:t>Nguyen Hai Dang</a:t>
            </a:r>
          </a:p>
        </p:txBody>
      </p:sp>
      <p:grpSp>
        <p:nvGrpSpPr>
          <p:cNvPr id="47" name="Google Shape;12496;p88">
            <a:extLst>
              <a:ext uri="{FF2B5EF4-FFF2-40B4-BE49-F238E27FC236}">
                <a16:creationId xmlns:a16="http://schemas.microsoft.com/office/drawing/2014/main" id="{E94B4A2E-8A9D-452D-A361-F1A420DC6A30}"/>
              </a:ext>
            </a:extLst>
          </p:cNvPr>
          <p:cNvGrpSpPr/>
          <p:nvPr/>
        </p:nvGrpSpPr>
        <p:grpSpPr>
          <a:xfrm>
            <a:off x="1151505" y="1549052"/>
            <a:ext cx="444650" cy="572092"/>
            <a:chOff x="7604076" y="3790075"/>
            <a:chExt cx="275807" cy="354859"/>
          </a:xfrm>
        </p:grpSpPr>
        <p:sp>
          <p:nvSpPr>
            <p:cNvPr id="48" name="Google Shape;12497;p88">
              <a:extLst>
                <a:ext uri="{FF2B5EF4-FFF2-40B4-BE49-F238E27FC236}">
                  <a16:creationId xmlns:a16="http://schemas.microsoft.com/office/drawing/2014/main" id="{84B77B6A-A0EA-425C-A7D8-588191B7BA48}"/>
                </a:ext>
              </a:extLst>
            </p:cNvPr>
            <p:cNvSpPr/>
            <p:nvPr/>
          </p:nvSpPr>
          <p:spPr>
            <a:xfrm>
              <a:off x="7623558" y="3790075"/>
              <a:ext cx="237341" cy="113800"/>
            </a:xfrm>
            <a:custGeom>
              <a:avLst/>
              <a:gdLst/>
              <a:ahLst/>
              <a:cxnLst/>
              <a:rect l="l" t="t" r="r" b="b"/>
              <a:pathLst>
                <a:path w="9064" h="4346" extrusionOk="0">
                  <a:moveTo>
                    <a:pt x="4531" y="0"/>
                  </a:moveTo>
                  <a:cubicBezTo>
                    <a:pt x="4436" y="0"/>
                    <a:pt x="4341" y="15"/>
                    <a:pt x="4246" y="43"/>
                  </a:cubicBezTo>
                  <a:lnTo>
                    <a:pt x="1508" y="768"/>
                  </a:lnTo>
                  <a:cubicBezTo>
                    <a:pt x="1336" y="816"/>
                    <a:pt x="1202" y="921"/>
                    <a:pt x="1107" y="1074"/>
                  </a:cubicBezTo>
                  <a:lnTo>
                    <a:pt x="105" y="2743"/>
                  </a:lnTo>
                  <a:cubicBezTo>
                    <a:pt x="0" y="2915"/>
                    <a:pt x="29" y="3134"/>
                    <a:pt x="172" y="3277"/>
                  </a:cubicBezTo>
                  <a:lnTo>
                    <a:pt x="1250" y="4346"/>
                  </a:lnTo>
                  <a:lnTo>
                    <a:pt x="7823" y="4346"/>
                  </a:lnTo>
                  <a:lnTo>
                    <a:pt x="8892" y="3277"/>
                  </a:lnTo>
                  <a:cubicBezTo>
                    <a:pt x="9035" y="3134"/>
                    <a:pt x="9063" y="2915"/>
                    <a:pt x="8958" y="2743"/>
                  </a:cubicBezTo>
                  <a:lnTo>
                    <a:pt x="7957" y="1074"/>
                  </a:lnTo>
                  <a:cubicBezTo>
                    <a:pt x="7871" y="921"/>
                    <a:pt x="7718" y="816"/>
                    <a:pt x="7556" y="768"/>
                  </a:cubicBezTo>
                  <a:lnTo>
                    <a:pt x="4808" y="43"/>
                  </a:lnTo>
                  <a:cubicBezTo>
                    <a:pt x="4718" y="15"/>
                    <a:pt x="4625" y="0"/>
                    <a:pt x="4531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498;p88">
              <a:extLst>
                <a:ext uri="{FF2B5EF4-FFF2-40B4-BE49-F238E27FC236}">
                  <a16:creationId xmlns:a16="http://schemas.microsoft.com/office/drawing/2014/main" id="{287327C7-BFA6-4671-9897-F31CC5D63EFC}"/>
                </a:ext>
              </a:extLst>
            </p:cNvPr>
            <p:cNvSpPr/>
            <p:nvPr/>
          </p:nvSpPr>
          <p:spPr>
            <a:xfrm>
              <a:off x="7604076" y="4018513"/>
              <a:ext cx="275545" cy="126186"/>
            </a:xfrm>
            <a:custGeom>
              <a:avLst/>
              <a:gdLst/>
              <a:ahLst/>
              <a:cxnLst/>
              <a:rect l="l" t="t" r="r" b="b"/>
              <a:pathLst>
                <a:path w="10523" h="4819" extrusionOk="0">
                  <a:moveTo>
                    <a:pt x="3730" y="1"/>
                  </a:moveTo>
                  <a:lnTo>
                    <a:pt x="3730" y="831"/>
                  </a:lnTo>
                  <a:cubicBezTo>
                    <a:pt x="3730" y="1117"/>
                    <a:pt x="3540" y="1374"/>
                    <a:pt x="3253" y="1460"/>
                  </a:cubicBezTo>
                  <a:lnTo>
                    <a:pt x="945" y="2138"/>
                  </a:lnTo>
                  <a:cubicBezTo>
                    <a:pt x="382" y="2300"/>
                    <a:pt x="0" y="2815"/>
                    <a:pt x="0" y="3397"/>
                  </a:cubicBezTo>
                  <a:lnTo>
                    <a:pt x="0" y="4170"/>
                  </a:lnTo>
                  <a:cubicBezTo>
                    <a:pt x="0" y="4532"/>
                    <a:pt x="296" y="4818"/>
                    <a:pt x="658" y="4818"/>
                  </a:cubicBezTo>
                  <a:lnTo>
                    <a:pt x="9865" y="4818"/>
                  </a:lnTo>
                  <a:cubicBezTo>
                    <a:pt x="10227" y="4818"/>
                    <a:pt x="10513" y="4532"/>
                    <a:pt x="10513" y="4170"/>
                  </a:cubicBezTo>
                  <a:lnTo>
                    <a:pt x="10513" y="3406"/>
                  </a:lnTo>
                  <a:cubicBezTo>
                    <a:pt x="10523" y="2815"/>
                    <a:pt x="10141" y="2300"/>
                    <a:pt x="9588" y="2138"/>
                  </a:cubicBezTo>
                  <a:lnTo>
                    <a:pt x="7279" y="1460"/>
                  </a:lnTo>
                  <a:cubicBezTo>
                    <a:pt x="6993" y="1374"/>
                    <a:pt x="6802" y="1117"/>
                    <a:pt x="6802" y="831"/>
                  </a:cubicBezTo>
                  <a:lnTo>
                    <a:pt x="6802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499;p88">
              <a:extLst>
                <a:ext uri="{FF2B5EF4-FFF2-40B4-BE49-F238E27FC236}">
                  <a16:creationId xmlns:a16="http://schemas.microsoft.com/office/drawing/2014/main" id="{FC77430C-2132-405A-8FED-7E2009FAA9F1}"/>
                </a:ext>
              </a:extLst>
            </p:cNvPr>
            <p:cNvSpPr/>
            <p:nvPr/>
          </p:nvSpPr>
          <p:spPr>
            <a:xfrm>
              <a:off x="7604312" y="4049987"/>
              <a:ext cx="275571" cy="94711"/>
            </a:xfrm>
            <a:custGeom>
              <a:avLst/>
              <a:gdLst/>
              <a:ahLst/>
              <a:cxnLst/>
              <a:rect l="l" t="t" r="r" b="b"/>
              <a:pathLst>
                <a:path w="10524" h="3617" extrusionOk="0">
                  <a:moveTo>
                    <a:pt x="3607" y="1"/>
                  </a:moveTo>
                  <a:cubicBezTo>
                    <a:pt x="3521" y="125"/>
                    <a:pt x="3397" y="211"/>
                    <a:pt x="3254" y="258"/>
                  </a:cubicBezTo>
                  <a:lnTo>
                    <a:pt x="945" y="936"/>
                  </a:lnTo>
                  <a:cubicBezTo>
                    <a:pt x="392" y="1098"/>
                    <a:pt x="1" y="1613"/>
                    <a:pt x="1" y="2195"/>
                  </a:cubicBezTo>
                  <a:lnTo>
                    <a:pt x="1" y="2968"/>
                  </a:lnTo>
                  <a:cubicBezTo>
                    <a:pt x="1" y="3330"/>
                    <a:pt x="296" y="3616"/>
                    <a:pt x="659" y="3616"/>
                  </a:cubicBezTo>
                  <a:lnTo>
                    <a:pt x="9865" y="3616"/>
                  </a:lnTo>
                  <a:cubicBezTo>
                    <a:pt x="10228" y="3616"/>
                    <a:pt x="10523" y="3330"/>
                    <a:pt x="10523" y="2968"/>
                  </a:cubicBezTo>
                  <a:lnTo>
                    <a:pt x="10523" y="2204"/>
                  </a:lnTo>
                  <a:cubicBezTo>
                    <a:pt x="10523" y="1613"/>
                    <a:pt x="10142" y="1098"/>
                    <a:pt x="9579" y="936"/>
                  </a:cubicBezTo>
                  <a:lnTo>
                    <a:pt x="7270" y="258"/>
                  </a:lnTo>
                  <a:cubicBezTo>
                    <a:pt x="7127" y="211"/>
                    <a:pt x="7003" y="125"/>
                    <a:pt x="6917" y="1"/>
                  </a:cubicBezTo>
                  <a:lnTo>
                    <a:pt x="5257" y="554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500;p88">
              <a:extLst>
                <a:ext uri="{FF2B5EF4-FFF2-40B4-BE49-F238E27FC236}">
                  <a16:creationId xmlns:a16="http://schemas.microsoft.com/office/drawing/2014/main" id="{5B3B12CD-5CB5-4006-9EEB-937F64245C4D}"/>
                </a:ext>
              </a:extLst>
            </p:cNvPr>
            <p:cNvSpPr/>
            <p:nvPr/>
          </p:nvSpPr>
          <p:spPr>
            <a:xfrm>
              <a:off x="7726962" y="4096204"/>
              <a:ext cx="30270" cy="48495"/>
            </a:xfrm>
            <a:custGeom>
              <a:avLst/>
              <a:gdLst/>
              <a:ahLst/>
              <a:cxnLst/>
              <a:rect l="l" t="t" r="r" b="b"/>
              <a:pathLst>
                <a:path w="1156" h="1852" extrusionOk="0">
                  <a:moveTo>
                    <a:pt x="936" y="1"/>
                  </a:moveTo>
                  <a:lnTo>
                    <a:pt x="220" y="29"/>
                  </a:lnTo>
                  <a:lnTo>
                    <a:pt x="1" y="1851"/>
                  </a:lnTo>
                  <a:lnTo>
                    <a:pt x="1155" y="1851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01;p88">
              <a:extLst>
                <a:ext uri="{FF2B5EF4-FFF2-40B4-BE49-F238E27FC236}">
                  <a16:creationId xmlns:a16="http://schemas.microsoft.com/office/drawing/2014/main" id="{B69E678C-0B16-4F68-B7D2-0F2F68622463}"/>
                </a:ext>
              </a:extLst>
            </p:cNvPr>
            <p:cNvSpPr/>
            <p:nvPr/>
          </p:nvSpPr>
          <p:spPr>
            <a:xfrm>
              <a:off x="7668779" y="4049987"/>
              <a:ext cx="146400" cy="57319"/>
            </a:xfrm>
            <a:custGeom>
              <a:avLst/>
              <a:gdLst/>
              <a:ahLst/>
              <a:cxnLst/>
              <a:rect l="l" t="t" r="r" b="b"/>
              <a:pathLst>
                <a:path w="5591" h="2189" extrusionOk="0">
                  <a:moveTo>
                    <a:pt x="1145" y="1"/>
                  </a:moveTo>
                  <a:cubicBezTo>
                    <a:pt x="1059" y="115"/>
                    <a:pt x="935" y="211"/>
                    <a:pt x="792" y="249"/>
                  </a:cubicBezTo>
                  <a:lnTo>
                    <a:pt x="0" y="487"/>
                  </a:lnTo>
                  <a:cubicBezTo>
                    <a:pt x="10" y="545"/>
                    <a:pt x="29" y="602"/>
                    <a:pt x="57" y="649"/>
                  </a:cubicBezTo>
                  <a:lnTo>
                    <a:pt x="744" y="1852"/>
                  </a:lnTo>
                  <a:cubicBezTo>
                    <a:pt x="871" y="2071"/>
                    <a:pt x="1096" y="2189"/>
                    <a:pt x="1323" y="2189"/>
                  </a:cubicBezTo>
                  <a:cubicBezTo>
                    <a:pt x="1472" y="2189"/>
                    <a:pt x="1621" y="2138"/>
                    <a:pt x="1746" y="2033"/>
                  </a:cubicBezTo>
                  <a:lnTo>
                    <a:pt x="2795" y="1126"/>
                  </a:lnTo>
                  <a:lnTo>
                    <a:pt x="3845" y="2033"/>
                  </a:lnTo>
                  <a:cubicBezTo>
                    <a:pt x="3965" y="2138"/>
                    <a:pt x="4114" y="2189"/>
                    <a:pt x="4263" y="2189"/>
                  </a:cubicBezTo>
                  <a:cubicBezTo>
                    <a:pt x="4490" y="2189"/>
                    <a:pt x="4716" y="2071"/>
                    <a:pt x="4837" y="1852"/>
                  </a:cubicBezTo>
                  <a:lnTo>
                    <a:pt x="5533" y="649"/>
                  </a:lnTo>
                  <a:cubicBezTo>
                    <a:pt x="5562" y="602"/>
                    <a:pt x="5581" y="545"/>
                    <a:pt x="5590" y="487"/>
                  </a:cubicBezTo>
                  <a:lnTo>
                    <a:pt x="4808" y="249"/>
                  </a:lnTo>
                  <a:cubicBezTo>
                    <a:pt x="4665" y="211"/>
                    <a:pt x="4541" y="115"/>
                    <a:pt x="4455" y="1"/>
                  </a:cubicBezTo>
                  <a:lnTo>
                    <a:pt x="2795" y="55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02;p88">
              <a:extLst>
                <a:ext uri="{FF2B5EF4-FFF2-40B4-BE49-F238E27FC236}">
                  <a16:creationId xmlns:a16="http://schemas.microsoft.com/office/drawing/2014/main" id="{3CB6C7F9-97EB-4CA9-AFE4-B60792550211}"/>
                </a:ext>
              </a:extLst>
            </p:cNvPr>
            <p:cNvSpPr/>
            <p:nvPr/>
          </p:nvSpPr>
          <p:spPr>
            <a:xfrm>
              <a:off x="7719238" y="4064494"/>
              <a:ext cx="45981" cy="35245"/>
            </a:xfrm>
            <a:custGeom>
              <a:avLst/>
              <a:gdLst/>
              <a:ahLst/>
              <a:cxnLst/>
              <a:rect l="l" t="t" r="r" b="b"/>
              <a:pathLst>
                <a:path w="1756" h="1346" extrusionOk="0">
                  <a:moveTo>
                    <a:pt x="0" y="0"/>
                  </a:moveTo>
                  <a:lnTo>
                    <a:pt x="305" y="1002"/>
                  </a:lnTo>
                  <a:cubicBezTo>
                    <a:pt x="363" y="1202"/>
                    <a:pt x="544" y="1336"/>
                    <a:pt x="754" y="1345"/>
                  </a:cubicBezTo>
                  <a:lnTo>
                    <a:pt x="992" y="1345"/>
                  </a:lnTo>
                  <a:cubicBezTo>
                    <a:pt x="1202" y="1345"/>
                    <a:pt x="1383" y="1202"/>
                    <a:pt x="1450" y="1002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03;p88">
              <a:extLst>
                <a:ext uri="{FF2B5EF4-FFF2-40B4-BE49-F238E27FC236}">
                  <a16:creationId xmlns:a16="http://schemas.microsoft.com/office/drawing/2014/main" id="{BFC6BB82-B2C3-434B-AEAB-A924A2FD1D52}"/>
                </a:ext>
              </a:extLst>
            </p:cNvPr>
            <p:cNvSpPr/>
            <p:nvPr/>
          </p:nvSpPr>
          <p:spPr>
            <a:xfrm>
              <a:off x="7701982" y="4018513"/>
              <a:ext cx="80231" cy="23148"/>
            </a:xfrm>
            <a:custGeom>
              <a:avLst/>
              <a:gdLst/>
              <a:ahLst/>
              <a:cxnLst/>
              <a:rect l="l" t="t" r="r" b="b"/>
              <a:pathLst>
                <a:path w="3064" h="884" extrusionOk="0">
                  <a:moveTo>
                    <a:pt x="1" y="1"/>
                  </a:moveTo>
                  <a:lnTo>
                    <a:pt x="1" y="497"/>
                  </a:lnTo>
                  <a:cubicBezTo>
                    <a:pt x="478" y="754"/>
                    <a:pt x="1005" y="883"/>
                    <a:pt x="1532" y="883"/>
                  </a:cubicBezTo>
                  <a:cubicBezTo>
                    <a:pt x="2059" y="883"/>
                    <a:pt x="2586" y="754"/>
                    <a:pt x="3063" y="497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04;p88">
              <a:extLst>
                <a:ext uri="{FF2B5EF4-FFF2-40B4-BE49-F238E27FC236}">
                  <a16:creationId xmlns:a16="http://schemas.microsoft.com/office/drawing/2014/main" id="{4A6EF3A8-B253-4DBA-8101-7CF875D7C107}"/>
                </a:ext>
              </a:extLst>
            </p:cNvPr>
            <p:cNvSpPr/>
            <p:nvPr/>
          </p:nvSpPr>
          <p:spPr>
            <a:xfrm>
              <a:off x="7645527" y="3875124"/>
              <a:ext cx="188139" cy="154675"/>
            </a:xfrm>
            <a:custGeom>
              <a:avLst/>
              <a:gdLst/>
              <a:ahLst/>
              <a:cxnLst/>
              <a:rect l="l" t="t" r="r" b="b"/>
              <a:pathLst>
                <a:path w="7185" h="5907" extrusionOk="0">
                  <a:moveTo>
                    <a:pt x="840" y="1"/>
                  </a:moveTo>
                  <a:lnTo>
                    <a:pt x="840" y="2195"/>
                  </a:lnTo>
                  <a:lnTo>
                    <a:pt x="726" y="2195"/>
                  </a:lnTo>
                  <a:cubicBezTo>
                    <a:pt x="1" y="2195"/>
                    <a:pt x="1" y="3283"/>
                    <a:pt x="726" y="3292"/>
                  </a:cubicBezTo>
                  <a:lnTo>
                    <a:pt x="850" y="3292"/>
                  </a:lnTo>
                  <a:cubicBezTo>
                    <a:pt x="964" y="4771"/>
                    <a:pt x="2205" y="5906"/>
                    <a:pt x="3683" y="5906"/>
                  </a:cubicBezTo>
                  <a:cubicBezTo>
                    <a:pt x="5171" y="5906"/>
                    <a:pt x="6402" y="4771"/>
                    <a:pt x="6517" y="3292"/>
                  </a:cubicBezTo>
                  <a:lnTo>
                    <a:pt x="6641" y="3292"/>
                  </a:lnTo>
                  <a:cubicBezTo>
                    <a:pt x="6946" y="3292"/>
                    <a:pt x="7184" y="3044"/>
                    <a:pt x="7184" y="2739"/>
                  </a:cubicBezTo>
                  <a:cubicBezTo>
                    <a:pt x="7184" y="2434"/>
                    <a:pt x="6946" y="2195"/>
                    <a:pt x="6641" y="2195"/>
                  </a:cubicBezTo>
                  <a:lnTo>
                    <a:pt x="6536" y="2195"/>
                  </a:lnTo>
                  <a:lnTo>
                    <a:pt x="6536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505;p88">
              <a:extLst>
                <a:ext uri="{FF2B5EF4-FFF2-40B4-BE49-F238E27FC236}">
                  <a16:creationId xmlns:a16="http://schemas.microsoft.com/office/drawing/2014/main" id="{3ED7BCEB-DAFD-484B-A88A-459356A36D0F}"/>
                </a:ext>
              </a:extLst>
            </p:cNvPr>
            <p:cNvSpPr/>
            <p:nvPr/>
          </p:nvSpPr>
          <p:spPr>
            <a:xfrm>
              <a:off x="7701982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16" y="0"/>
                  </a:moveTo>
                  <a:cubicBezTo>
                    <a:pt x="113" y="0"/>
                    <a:pt x="10" y="69"/>
                    <a:pt x="1" y="208"/>
                  </a:cubicBezTo>
                  <a:lnTo>
                    <a:pt x="1" y="427"/>
                  </a:lnTo>
                  <a:cubicBezTo>
                    <a:pt x="1" y="541"/>
                    <a:pt x="96" y="646"/>
                    <a:pt x="220" y="646"/>
                  </a:cubicBezTo>
                  <a:cubicBezTo>
                    <a:pt x="335" y="646"/>
                    <a:pt x="440" y="541"/>
                    <a:pt x="430" y="427"/>
                  </a:cubicBezTo>
                  <a:lnTo>
                    <a:pt x="430" y="208"/>
                  </a:lnTo>
                  <a:cubicBezTo>
                    <a:pt x="421" y="69"/>
                    <a:pt x="318" y="0"/>
                    <a:pt x="21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506;p88">
              <a:extLst>
                <a:ext uri="{FF2B5EF4-FFF2-40B4-BE49-F238E27FC236}">
                  <a16:creationId xmlns:a16="http://schemas.microsoft.com/office/drawing/2014/main" id="{01D92733-DA2A-47AE-AF26-ACF7D61E5EB3}"/>
                </a:ext>
              </a:extLst>
            </p:cNvPr>
            <p:cNvSpPr/>
            <p:nvPr/>
          </p:nvSpPr>
          <p:spPr>
            <a:xfrm>
              <a:off x="7770691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20" y="0"/>
                  </a:moveTo>
                  <a:cubicBezTo>
                    <a:pt x="115" y="0"/>
                    <a:pt x="10" y="69"/>
                    <a:pt x="0" y="208"/>
                  </a:cubicBezTo>
                  <a:lnTo>
                    <a:pt x="0" y="427"/>
                  </a:lnTo>
                  <a:cubicBezTo>
                    <a:pt x="0" y="541"/>
                    <a:pt x="105" y="646"/>
                    <a:pt x="220" y="646"/>
                  </a:cubicBezTo>
                  <a:cubicBezTo>
                    <a:pt x="344" y="646"/>
                    <a:pt x="439" y="541"/>
                    <a:pt x="439" y="427"/>
                  </a:cubicBezTo>
                  <a:lnTo>
                    <a:pt x="439" y="208"/>
                  </a:lnTo>
                  <a:cubicBezTo>
                    <a:pt x="430" y="69"/>
                    <a:pt x="325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507;p88">
              <a:extLst>
                <a:ext uri="{FF2B5EF4-FFF2-40B4-BE49-F238E27FC236}">
                  <a16:creationId xmlns:a16="http://schemas.microsoft.com/office/drawing/2014/main" id="{07CF519C-DE31-4820-B106-788B4C5968C7}"/>
                </a:ext>
              </a:extLst>
            </p:cNvPr>
            <p:cNvSpPr/>
            <p:nvPr/>
          </p:nvSpPr>
          <p:spPr>
            <a:xfrm>
              <a:off x="7648276" y="3875124"/>
              <a:ext cx="168396" cy="154884"/>
            </a:xfrm>
            <a:custGeom>
              <a:avLst/>
              <a:gdLst/>
              <a:ahLst/>
              <a:cxnLst/>
              <a:rect l="l" t="t" r="r" b="b"/>
              <a:pathLst>
                <a:path w="6431" h="5915" extrusionOk="0">
                  <a:moveTo>
                    <a:pt x="735" y="1"/>
                  </a:moveTo>
                  <a:lnTo>
                    <a:pt x="735" y="2195"/>
                  </a:lnTo>
                  <a:lnTo>
                    <a:pt x="640" y="2195"/>
                  </a:lnTo>
                  <a:cubicBezTo>
                    <a:pt x="633" y="2195"/>
                    <a:pt x="626" y="2195"/>
                    <a:pt x="619" y="2195"/>
                  </a:cubicBezTo>
                  <a:cubicBezTo>
                    <a:pt x="380" y="2195"/>
                    <a:pt x="170" y="2355"/>
                    <a:pt x="96" y="2596"/>
                  </a:cubicBezTo>
                  <a:cubicBezTo>
                    <a:pt x="1" y="2939"/>
                    <a:pt x="258" y="3292"/>
                    <a:pt x="621" y="3292"/>
                  </a:cubicBezTo>
                  <a:lnTo>
                    <a:pt x="745" y="3292"/>
                  </a:lnTo>
                  <a:cubicBezTo>
                    <a:pt x="849" y="4795"/>
                    <a:pt x="2102" y="5915"/>
                    <a:pt x="3556" y="5915"/>
                  </a:cubicBezTo>
                  <a:cubicBezTo>
                    <a:pt x="3708" y="5915"/>
                    <a:pt x="3862" y="5903"/>
                    <a:pt x="4017" y="5877"/>
                  </a:cubicBezTo>
                  <a:cubicBezTo>
                    <a:pt x="2634" y="5668"/>
                    <a:pt x="1613" y="4475"/>
                    <a:pt x="1613" y="3073"/>
                  </a:cubicBezTo>
                  <a:lnTo>
                    <a:pt x="1613" y="2767"/>
                  </a:lnTo>
                  <a:cubicBezTo>
                    <a:pt x="1613" y="2399"/>
                    <a:pt x="1911" y="2112"/>
                    <a:pt x="2263" y="2112"/>
                  </a:cubicBezTo>
                  <a:cubicBezTo>
                    <a:pt x="2294" y="2112"/>
                    <a:pt x="2325" y="2114"/>
                    <a:pt x="2357" y="2119"/>
                  </a:cubicBezTo>
                  <a:cubicBezTo>
                    <a:pt x="2767" y="2166"/>
                    <a:pt x="3178" y="2195"/>
                    <a:pt x="3578" y="2195"/>
                  </a:cubicBezTo>
                  <a:cubicBezTo>
                    <a:pt x="4618" y="2195"/>
                    <a:pt x="5706" y="2033"/>
                    <a:pt x="6431" y="1689"/>
                  </a:cubicBezTo>
                  <a:lnTo>
                    <a:pt x="643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508;p88">
              <a:extLst>
                <a:ext uri="{FF2B5EF4-FFF2-40B4-BE49-F238E27FC236}">
                  <a16:creationId xmlns:a16="http://schemas.microsoft.com/office/drawing/2014/main" id="{E46933C3-9146-4C62-9D82-CF8D106BE60C}"/>
                </a:ext>
              </a:extLst>
            </p:cNvPr>
            <p:cNvSpPr/>
            <p:nvPr/>
          </p:nvSpPr>
          <p:spPr>
            <a:xfrm>
              <a:off x="7656027" y="3892380"/>
              <a:ext cx="23017" cy="42970"/>
            </a:xfrm>
            <a:custGeom>
              <a:avLst/>
              <a:gdLst/>
              <a:ahLst/>
              <a:cxnLst/>
              <a:rect l="l" t="t" r="r" b="b"/>
              <a:pathLst>
                <a:path w="879" h="1641" extrusionOk="0">
                  <a:moveTo>
                    <a:pt x="1" y="0"/>
                  </a:moveTo>
                  <a:lnTo>
                    <a:pt x="1" y="1641"/>
                  </a:lnTo>
                  <a:lnTo>
                    <a:pt x="497" y="1584"/>
                  </a:lnTo>
                  <a:cubicBezTo>
                    <a:pt x="716" y="1555"/>
                    <a:pt x="878" y="1374"/>
                    <a:pt x="878" y="1145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509;p88">
              <a:extLst>
                <a:ext uri="{FF2B5EF4-FFF2-40B4-BE49-F238E27FC236}">
                  <a16:creationId xmlns:a16="http://schemas.microsoft.com/office/drawing/2014/main" id="{57F4C65F-55DD-49A0-9E7F-C7E130D6C22B}"/>
                </a:ext>
              </a:extLst>
            </p:cNvPr>
            <p:cNvSpPr/>
            <p:nvPr/>
          </p:nvSpPr>
          <p:spPr>
            <a:xfrm>
              <a:off x="7805151" y="3892380"/>
              <a:ext cx="23017" cy="42970"/>
            </a:xfrm>
            <a:custGeom>
              <a:avLst/>
              <a:gdLst/>
              <a:ahLst/>
              <a:cxnLst/>
              <a:rect l="l" t="t" r="r" b="b"/>
              <a:pathLst>
                <a:path w="879" h="1641" extrusionOk="0">
                  <a:moveTo>
                    <a:pt x="1" y="0"/>
                  </a:moveTo>
                  <a:lnTo>
                    <a:pt x="1" y="1145"/>
                  </a:lnTo>
                  <a:cubicBezTo>
                    <a:pt x="1" y="1374"/>
                    <a:pt x="163" y="1555"/>
                    <a:pt x="382" y="1584"/>
                  </a:cubicBezTo>
                  <a:lnTo>
                    <a:pt x="879" y="164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510;p88">
              <a:extLst>
                <a:ext uri="{FF2B5EF4-FFF2-40B4-BE49-F238E27FC236}">
                  <a16:creationId xmlns:a16="http://schemas.microsoft.com/office/drawing/2014/main" id="{930C361B-4E1D-4AC3-A630-930D3A219DA8}"/>
                </a:ext>
              </a:extLst>
            </p:cNvPr>
            <p:cNvSpPr/>
            <p:nvPr/>
          </p:nvSpPr>
          <p:spPr>
            <a:xfrm>
              <a:off x="7679515" y="4038073"/>
              <a:ext cx="62477" cy="57659"/>
            </a:xfrm>
            <a:custGeom>
              <a:avLst/>
              <a:gdLst/>
              <a:ahLst/>
              <a:cxnLst/>
              <a:rect l="l" t="t" r="r" b="b"/>
              <a:pathLst>
                <a:path w="2386" h="2202" extrusionOk="0">
                  <a:moveTo>
                    <a:pt x="508" y="0"/>
                  </a:moveTo>
                  <a:cubicBezTo>
                    <a:pt x="431" y="0"/>
                    <a:pt x="355" y="43"/>
                    <a:pt x="315" y="122"/>
                  </a:cubicBezTo>
                  <a:lnTo>
                    <a:pt x="29" y="685"/>
                  </a:lnTo>
                  <a:cubicBezTo>
                    <a:pt x="0" y="751"/>
                    <a:pt x="0" y="828"/>
                    <a:pt x="29" y="895"/>
                  </a:cubicBezTo>
                  <a:lnTo>
                    <a:pt x="716" y="2087"/>
                  </a:lnTo>
                  <a:cubicBezTo>
                    <a:pt x="756" y="2161"/>
                    <a:pt x="829" y="2201"/>
                    <a:pt x="905" y="2201"/>
                  </a:cubicBezTo>
                  <a:cubicBezTo>
                    <a:pt x="956" y="2201"/>
                    <a:pt x="1007" y="2183"/>
                    <a:pt x="1050" y="2144"/>
                  </a:cubicBezTo>
                  <a:lnTo>
                    <a:pt x="2385" y="1009"/>
                  </a:lnTo>
                  <a:lnTo>
                    <a:pt x="611" y="26"/>
                  </a:lnTo>
                  <a:cubicBezTo>
                    <a:pt x="578" y="9"/>
                    <a:pt x="543" y="0"/>
                    <a:pt x="508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511;p88">
              <a:extLst>
                <a:ext uri="{FF2B5EF4-FFF2-40B4-BE49-F238E27FC236}">
                  <a16:creationId xmlns:a16="http://schemas.microsoft.com/office/drawing/2014/main" id="{B6EAC6C6-D6FD-4C9A-ACFB-5205CD8B12C8}"/>
                </a:ext>
              </a:extLst>
            </p:cNvPr>
            <p:cNvSpPr/>
            <p:nvPr/>
          </p:nvSpPr>
          <p:spPr>
            <a:xfrm>
              <a:off x="7741966" y="4037942"/>
              <a:ext cx="62477" cy="57843"/>
            </a:xfrm>
            <a:custGeom>
              <a:avLst/>
              <a:gdLst/>
              <a:ahLst/>
              <a:cxnLst/>
              <a:rect l="l" t="t" r="r" b="b"/>
              <a:pathLst>
                <a:path w="2386" h="2209" extrusionOk="0">
                  <a:moveTo>
                    <a:pt x="1880" y="1"/>
                  </a:moveTo>
                  <a:cubicBezTo>
                    <a:pt x="1844" y="1"/>
                    <a:pt x="1807" y="11"/>
                    <a:pt x="1775" y="31"/>
                  </a:cubicBezTo>
                  <a:lnTo>
                    <a:pt x="0" y="1014"/>
                  </a:lnTo>
                  <a:lnTo>
                    <a:pt x="1336" y="2159"/>
                  </a:lnTo>
                  <a:cubicBezTo>
                    <a:pt x="1377" y="2193"/>
                    <a:pt x="1426" y="2209"/>
                    <a:pt x="1475" y="2209"/>
                  </a:cubicBezTo>
                  <a:cubicBezTo>
                    <a:pt x="1549" y="2209"/>
                    <a:pt x="1624" y="2171"/>
                    <a:pt x="1670" y="2102"/>
                  </a:cubicBezTo>
                  <a:lnTo>
                    <a:pt x="2357" y="900"/>
                  </a:lnTo>
                  <a:cubicBezTo>
                    <a:pt x="2385" y="833"/>
                    <a:pt x="2385" y="756"/>
                    <a:pt x="2357" y="690"/>
                  </a:cubicBezTo>
                  <a:lnTo>
                    <a:pt x="2080" y="127"/>
                  </a:lnTo>
                  <a:cubicBezTo>
                    <a:pt x="2041" y="48"/>
                    <a:pt x="1961" y="1"/>
                    <a:pt x="1880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512;p88">
              <a:extLst>
                <a:ext uri="{FF2B5EF4-FFF2-40B4-BE49-F238E27FC236}">
                  <a16:creationId xmlns:a16="http://schemas.microsoft.com/office/drawing/2014/main" id="{82F6A26B-5C02-4644-A8CF-C4805F7814CF}"/>
                </a:ext>
              </a:extLst>
            </p:cNvPr>
            <p:cNvSpPr/>
            <p:nvPr/>
          </p:nvSpPr>
          <p:spPr>
            <a:xfrm>
              <a:off x="7722694" y="3978528"/>
              <a:ext cx="38806" cy="11312"/>
            </a:xfrm>
            <a:custGeom>
              <a:avLst/>
              <a:gdLst/>
              <a:ahLst/>
              <a:cxnLst/>
              <a:rect l="l" t="t" r="r" b="b"/>
              <a:pathLst>
                <a:path w="1482" h="432" extrusionOk="0">
                  <a:moveTo>
                    <a:pt x="281" y="0"/>
                  </a:moveTo>
                  <a:cubicBezTo>
                    <a:pt x="1" y="0"/>
                    <a:pt x="1" y="432"/>
                    <a:pt x="281" y="432"/>
                  </a:cubicBezTo>
                  <a:cubicBezTo>
                    <a:pt x="289" y="432"/>
                    <a:pt x="298" y="431"/>
                    <a:pt x="307" y="431"/>
                  </a:cubicBezTo>
                  <a:lnTo>
                    <a:pt x="1175" y="431"/>
                  </a:lnTo>
                  <a:cubicBezTo>
                    <a:pt x="1184" y="431"/>
                    <a:pt x="1193" y="432"/>
                    <a:pt x="1201" y="432"/>
                  </a:cubicBezTo>
                  <a:cubicBezTo>
                    <a:pt x="1481" y="432"/>
                    <a:pt x="1481" y="0"/>
                    <a:pt x="1201" y="0"/>
                  </a:cubicBezTo>
                  <a:cubicBezTo>
                    <a:pt x="1193" y="0"/>
                    <a:pt x="1184" y="1"/>
                    <a:pt x="1175" y="1"/>
                  </a:cubicBezTo>
                  <a:lnTo>
                    <a:pt x="307" y="1"/>
                  </a:lnTo>
                  <a:cubicBezTo>
                    <a:pt x="298" y="1"/>
                    <a:pt x="289" y="0"/>
                    <a:pt x="281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513;p88">
              <a:extLst>
                <a:ext uri="{FF2B5EF4-FFF2-40B4-BE49-F238E27FC236}">
                  <a16:creationId xmlns:a16="http://schemas.microsoft.com/office/drawing/2014/main" id="{8C1557C4-3B26-40AF-8F8F-299D8E1965A0}"/>
                </a:ext>
              </a:extLst>
            </p:cNvPr>
            <p:cNvSpPr/>
            <p:nvPr/>
          </p:nvSpPr>
          <p:spPr>
            <a:xfrm>
              <a:off x="7656027" y="3892380"/>
              <a:ext cx="172140" cy="28751"/>
            </a:xfrm>
            <a:custGeom>
              <a:avLst/>
              <a:gdLst/>
              <a:ahLst/>
              <a:cxnLst/>
              <a:rect l="l" t="t" r="r" b="b"/>
              <a:pathLst>
                <a:path w="6574" h="1098" extrusionOk="0">
                  <a:moveTo>
                    <a:pt x="1" y="0"/>
                  </a:moveTo>
                  <a:cubicBezTo>
                    <a:pt x="1" y="611"/>
                    <a:pt x="1470" y="1097"/>
                    <a:pt x="3282" y="1097"/>
                  </a:cubicBezTo>
                  <a:cubicBezTo>
                    <a:pt x="5104" y="1097"/>
                    <a:pt x="6574" y="611"/>
                    <a:pt x="657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514;p88">
              <a:extLst>
                <a:ext uri="{FF2B5EF4-FFF2-40B4-BE49-F238E27FC236}">
                  <a16:creationId xmlns:a16="http://schemas.microsoft.com/office/drawing/2014/main" id="{185FC4D2-AF0C-4EE7-BAAA-1314746DED6E}"/>
                </a:ext>
              </a:extLst>
            </p:cNvPr>
            <p:cNvSpPr/>
            <p:nvPr/>
          </p:nvSpPr>
          <p:spPr>
            <a:xfrm>
              <a:off x="7656027" y="3857894"/>
              <a:ext cx="172140" cy="34512"/>
            </a:xfrm>
            <a:custGeom>
              <a:avLst/>
              <a:gdLst/>
              <a:ahLst/>
              <a:cxnLst/>
              <a:rect l="l" t="t" r="r" b="b"/>
              <a:pathLst>
                <a:path w="6574" h="1318" extrusionOk="0">
                  <a:moveTo>
                    <a:pt x="220" y="1"/>
                  </a:moveTo>
                  <a:cubicBezTo>
                    <a:pt x="96" y="1"/>
                    <a:pt x="1" y="106"/>
                    <a:pt x="1" y="220"/>
                  </a:cubicBezTo>
                  <a:lnTo>
                    <a:pt x="1" y="1317"/>
                  </a:lnTo>
                  <a:lnTo>
                    <a:pt x="6574" y="1317"/>
                  </a:lnTo>
                  <a:lnTo>
                    <a:pt x="6574" y="220"/>
                  </a:lnTo>
                  <a:cubicBezTo>
                    <a:pt x="6574" y="106"/>
                    <a:pt x="6478" y="1"/>
                    <a:pt x="635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515;p88">
              <a:extLst>
                <a:ext uri="{FF2B5EF4-FFF2-40B4-BE49-F238E27FC236}">
                  <a16:creationId xmlns:a16="http://schemas.microsoft.com/office/drawing/2014/main" id="{8E6959B5-4F54-4949-BC54-0F45F827B479}"/>
                </a:ext>
              </a:extLst>
            </p:cNvPr>
            <p:cNvSpPr/>
            <p:nvPr/>
          </p:nvSpPr>
          <p:spPr>
            <a:xfrm>
              <a:off x="7724972" y="3823670"/>
              <a:ext cx="34250" cy="39984"/>
            </a:xfrm>
            <a:custGeom>
              <a:avLst/>
              <a:gdLst/>
              <a:ahLst/>
              <a:cxnLst/>
              <a:rect l="l" t="t" r="r" b="b"/>
              <a:pathLst>
                <a:path w="1308" h="1527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69"/>
                  </a:lnTo>
                  <a:cubicBezTo>
                    <a:pt x="1" y="1231"/>
                    <a:pt x="287" y="1527"/>
                    <a:pt x="649" y="1527"/>
                  </a:cubicBezTo>
                  <a:cubicBezTo>
                    <a:pt x="1012" y="1527"/>
                    <a:pt x="1308" y="1231"/>
                    <a:pt x="1308" y="869"/>
                  </a:cubicBezTo>
                  <a:lnTo>
                    <a:pt x="1308" y="220"/>
                  </a:lnTo>
                  <a:cubicBezTo>
                    <a:pt x="1308" y="96"/>
                    <a:pt x="1212" y="1"/>
                    <a:pt x="1088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516;p88">
              <a:extLst>
                <a:ext uri="{FF2B5EF4-FFF2-40B4-BE49-F238E27FC236}">
                  <a16:creationId xmlns:a16="http://schemas.microsoft.com/office/drawing/2014/main" id="{F2071B93-A289-4F96-91BF-9B89D502DD8A}"/>
                </a:ext>
              </a:extLst>
            </p:cNvPr>
            <p:cNvSpPr/>
            <p:nvPr/>
          </p:nvSpPr>
          <p:spPr>
            <a:xfrm>
              <a:off x="7724763" y="3823670"/>
              <a:ext cx="22964" cy="40115"/>
            </a:xfrm>
            <a:custGeom>
              <a:avLst/>
              <a:gdLst/>
              <a:ahLst/>
              <a:cxnLst/>
              <a:rect l="l" t="t" r="r" b="b"/>
              <a:pathLst>
                <a:path w="877" h="1532" extrusionOk="0">
                  <a:moveTo>
                    <a:pt x="228" y="1"/>
                  </a:moveTo>
                  <a:cubicBezTo>
                    <a:pt x="104" y="1"/>
                    <a:pt x="9" y="96"/>
                    <a:pt x="9" y="220"/>
                  </a:cubicBezTo>
                  <a:lnTo>
                    <a:pt x="9" y="869"/>
                  </a:lnTo>
                  <a:cubicBezTo>
                    <a:pt x="1" y="1245"/>
                    <a:pt x="309" y="1531"/>
                    <a:pt x="652" y="1531"/>
                  </a:cubicBezTo>
                  <a:cubicBezTo>
                    <a:pt x="726" y="1531"/>
                    <a:pt x="802" y="1518"/>
                    <a:pt x="877" y="1489"/>
                  </a:cubicBezTo>
                  <a:cubicBezTo>
                    <a:pt x="619" y="1393"/>
                    <a:pt x="447" y="1145"/>
                    <a:pt x="438" y="869"/>
                  </a:cubicBezTo>
                  <a:lnTo>
                    <a:pt x="438" y="220"/>
                  </a:lnTo>
                  <a:cubicBezTo>
                    <a:pt x="438" y="96"/>
                    <a:pt x="543" y="1"/>
                    <a:pt x="667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517;p88">
              <a:extLst>
                <a:ext uri="{FF2B5EF4-FFF2-40B4-BE49-F238E27FC236}">
                  <a16:creationId xmlns:a16="http://schemas.microsoft.com/office/drawing/2014/main" id="{F005912A-E6DE-4B37-9BC6-309DD2E05672}"/>
                </a:ext>
              </a:extLst>
            </p:cNvPr>
            <p:cNvSpPr/>
            <p:nvPr/>
          </p:nvSpPr>
          <p:spPr>
            <a:xfrm>
              <a:off x="7609811" y="4080729"/>
              <a:ext cx="51977" cy="64206"/>
            </a:xfrm>
            <a:custGeom>
              <a:avLst/>
              <a:gdLst/>
              <a:ahLst/>
              <a:cxnLst/>
              <a:rect l="l" t="t" r="r" b="b"/>
              <a:pathLst>
                <a:path w="1985" h="2452" extrusionOk="0">
                  <a:moveTo>
                    <a:pt x="287" y="0"/>
                  </a:moveTo>
                  <a:cubicBezTo>
                    <a:pt x="172" y="96"/>
                    <a:pt x="77" y="201"/>
                    <a:pt x="1" y="334"/>
                  </a:cubicBezTo>
                  <a:lnTo>
                    <a:pt x="1317" y="1479"/>
                  </a:lnTo>
                  <a:cubicBezTo>
                    <a:pt x="1460" y="1603"/>
                    <a:pt x="1546" y="1784"/>
                    <a:pt x="1546" y="1975"/>
                  </a:cubicBezTo>
                  <a:lnTo>
                    <a:pt x="1546" y="2452"/>
                  </a:lnTo>
                  <a:lnTo>
                    <a:pt x="1985" y="2452"/>
                  </a:lnTo>
                  <a:lnTo>
                    <a:pt x="1985" y="1975"/>
                  </a:lnTo>
                  <a:cubicBezTo>
                    <a:pt x="1985" y="1651"/>
                    <a:pt x="1842" y="1355"/>
                    <a:pt x="1603" y="1145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518;p88">
              <a:extLst>
                <a:ext uri="{FF2B5EF4-FFF2-40B4-BE49-F238E27FC236}">
                  <a16:creationId xmlns:a16="http://schemas.microsoft.com/office/drawing/2014/main" id="{9C3176E0-C05D-407E-9471-E2CF9D2C1F4F}"/>
                </a:ext>
              </a:extLst>
            </p:cNvPr>
            <p:cNvSpPr/>
            <p:nvPr/>
          </p:nvSpPr>
          <p:spPr>
            <a:xfrm>
              <a:off x="7822407" y="4080729"/>
              <a:ext cx="51977" cy="64206"/>
            </a:xfrm>
            <a:custGeom>
              <a:avLst/>
              <a:gdLst/>
              <a:ahLst/>
              <a:cxnLst/>
              <a:rect l="l" t="t" r="r" b="b"/>
              <a:pathLst>
                <a:path w="1985" h="2452" extrusionOk="0">
                  <a:moveTo>
                    <a:pt x="1698" y="0"/>
                  </a:moveTo>
                  <a:lnTo>
                    <a:pt x="382" y="1145"/>
                  </a:lnTo>
                  <a:cubicBezTo>
                    <a:pt x="134" y="1355"/>
                    <a:pt x="0" y="1651"/>
                    <a:pt x="0" y="1975"/>
                  </a:cubicBezTo>
                  <a:lnTo>
                    <a:pt x="0" y="2452"/>
                  </a:lnTo>
                  <a:lnTo>
                    <a:pt x="439" y="2452"/>
                  </a:lnTo>
                  <a:lnTo>
                    <a:pt x="439" y="1975"/>
                  </a:lnTo>
                  <a:cubicBezTo>
                    <a:pt x="439" y="1784"/>
                    <a:pt x="525" y="1603"/>
                    <a:pt x="668" y="1479"/>
                  </a:cubicBezTo>
                  <a:lnTo>
                    <a:pt x="1984" y="334"/>
                  </a:lnTo>
                  <a:cubicBezTo>
                    <a:pt x="1908" y="201"/>
                    <a:pt x="1813" y="96"/>
                    <a:pt x="16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12913;p88">
            <a:extLst>
              <a:ext uri="{FF2B5EF4-FFF2-40B4-BE49-F238E27FC236}">
                <a16:creationId xmlns:a16="http://schemas.microsoft.com/office/drawing/2014/main" id="{501D326C-49B9-42FC-996F-7358DE24831A}"/>
              </a:ext>
            </a:extLst>
          </p:cNvPr>
          <p:cNvGrpSpPr/>
          <p:nvPr/>
        </p:nvGrpSpPr>
        <p:grpSpPr>
          <a:xfrm>
            <a:off x="1164108" y="2605089"/>
            <a:ext cx="423710" cy="572090"/>
            <a:chOff x="5359341" y="2419159"/>
            <a:chExt cx="262819" cy="354859"/>
          </a:xfrm>
        </p:grpSpPr>
        <p:sp>
          <p:nvSpPr>
            <p:cNvPr id="71" name="Google Shape;12914;p88">
              <a:extLst>
                <a:ext uri="{FF2B5EF4-FFF2-40B4-BE49-F238E27FC236}">
                  <a16:creationId xmlns:a16="http://schemas.microsoft.com/office/drawing/2014/main" id="{0BD740B3-5B5C-426D-AA41-EC008A1EA0D1}"/>
                </a:ext>
              </a:extLst>
            </p:cNvPr>
            <p:cNvSpPr/>
            <p:nvPr/>
          </p:nvSpPr>
          <p:spPr>
            <a:xfrm>
              <a:off x="5359341" y="2636364"/>
              <a:ext cx="262819" cy="137655"/>
            </a:xfrm>
            <a:custGeom>
              <a:avLst/>
              <a:gdLst/>
              <a:ahLst/>
              <a:cxnLst/>
              <a:rect l="l" t="t" r="r" b="b"/>
              <a:pathLst>
                <a:path w="10037" h="5257" extrusionOk="0">
                  <a:moveTo>
                    <a:pt x="4360" y="0"/>
                  </a:moveTo>
                  <a:lnTo>
                    <a:pt x="1021" y="1174"/>
                  </a:lnTo>
                  <a:cubicBezTo>
                    <a:pt x="410" y="1393"/>
                    <a:pt x="0" y="1966"/>
                    <a:pt x="0" y="2614"/>
                  </a:cubicBezTo>
                  <a:lnTo>
                    <a:pt x="0" y="4599"/>
                  </a:lnTo>
                  <a:cubicBezTo>
                    <a:pt x="0" y="4961"/>
                    <a:pt x="296" y="5257"/>
                    <a:pt x="659" y="5257"/>
                  </a:cubicBezTo>
                  <a:lnTo>
                    <a:pt x="9378" y="5257"/>
                  </a:lnTo>
                  <a:cubicBezTo>
                    <a:pt x="9741" y="5257"/>
                    <a:pt x="10036" y="4961"/>
                    <a:pt x="10036" y="4599"/>
                  </a:cubicBezTo>
                  <a:lnTo>
                    <a:pt x="10036" y="2614"/>
                  </a:lnTo>
                  <a:cubicBezTo>
                    <a:pt x="10036" y="1966"/>
                    <a:pt x="9626" y="1393"/>
                    <a:pt x="9016" y="1174"/>
                  </a:cubicBezTo>
                  <a:lnTo>
                    <a:pt x="5677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915;p88">
              <a:extLst>
                <a:ext uri="{FF2B5EF4-FFF2-40B4-BE49-F238E27FC236}">
                  <a16:creationId xmlns:a16="http://schemas.microsoft.com/office/drawing/2014/main" id="{57BEEBBA-CB55-434A-8292-96B36C64290F}"/>
                </a:ext>
              </a:extLst>
            </p:cNvPr>
            <p:cNvSpPr/>
            <p:nvPr/>
          </p:nvSpPr>
          <p:spPr>
            <a:xfrm>
              <a:off x="5400556" y="2636364"/>
              <a:ext cx="180388" cy="102698"/>
            </a:xfrm>
            <a:custGeom>
              <a:avLst/>
              <a:gdLst/>
              <a:ahLst/>
              <a:cxnLst/>
              <a:rect l="l" t="t" r="r" b="b"/>
              <a:pathLst>
                <a:path w="6889" h="3922" extrusionOk="0">
                  <a:moveTo>
                    <a:pt x="2786" y="0"/>
                  </a:moveTo>
                  <a:lnTo>
                    <a:pt x="0" y="983"/>
                  </a:lnTo>
                  <a:cubicBezTo>
                    <a:pt x="267" y="2672"/>
                    <a:pt x="1727" y="3921"/>
                    <a:pt x="3444" y="3921"/>
                  </a:cubicBezTo>
                  <a:cubicBezTo>
                    <a:pt x="5152" y="3921"/>
                    <a:pt x="6612" y="2672"/>
                    <a:pt x="6879" y="983"/>
                  </a:cubicBezTo>
                  <a:lnTo>
                    <a:pt x="6888" y="983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916;p88">
              <a:extLst>
                <a:ext uri="{FF2B5EF4-FFF2-40B4-BE49-F238E27FC236}">
                  <a16:creationId xmlns:a16="http://schemas.microsoft.com/office/drawing/2014/main" id="{84D28311-CC61-4790-81C7-2929A919F19C}"/>
                </a:ext>
              </a:extLst>
            </p:cNvPr>
            <p:cNvSpPr/>
            <p:nvPr/>
          </p:nvSpPr>
          <p:spPr>
            <a:xfrm>
              <a:off x="5359341" y="2636364"/>
              <a:ext cx="131423" cy="137655"/>
            </a:xfrm>
            <a:custGeom>
              <a:avLst/>
              <a:gdLst/>
              <a:ahLst/>
              <a:cxnLst/>
              <a:rect l="l" t="t" r="r" b="b"/>
              <a:pathLst>
                <a:path w="5019" h="5257" extrusionOk="0">
                  <a:moveTo>
                    <a:pt x="4360" y="0"/>
                  </a:moveTo>
                  <a:lnTo>
                    <a:pt x="1021" y="1174"/>
                  </a:lnTo>
                  <a:cubicBezTo>
                    <a:pt x="410" y="1393"/>
                    <a:pt x="0" y="1966"/>
                    <a:pt x="0" y="2614"/>
                  </a:cubicBezTo>
                  <a:lnTo>
                    <a:pt x="0" y="4599"/>
                  </a:lnTo>
                  <a:cubicBezTo>
                    <a:pt x="0" y="4961"/>
                    <a:pt x="296" y="5257"/>
                    <a:pt x="659" y="5257"/>
                  </a:cubicBezTo>
                  <a:lnTo>
                    <a:pt x="5018" y="5257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17;p88">
              <a:extLst>
                <a:ext uri="{FF2B5EF4-FFF2-40B4-BE49-F238E27FC236}">
                  <a16:creationId xmlns:a16="http://schemas.microsoft.com/office/drawing/2014/main" id="{B56F07D8-0A4A-4E66-9E7A-1770676891CA}"/>
                </a:ext>
              </a:extLst>
            </p:cNvPr>
            <p:cNvSpPr/>
            <p:nvPr/>
          </p:nvSpPr>
          <p:spPr>
            <a:xfrm>
              <a:off x="5400556" y="2636364"/>
              <a:ext cx="90207" cy="102698"/>
            </a:xfrm>
            <a:custGeom>
              <a:avLst/>
              <a:gdLst/>
              <a:ahLst/>
              <a:cxnLst/>
              <a:rect l="l" t="t" r="r" b="b"/>
              <a:pathLst>
                <a:path w="3445" h="3922" extrusionOk="0">
                  <a:moveTo>
                    <a:pt x="2786" y="0"/>
                  </a:moveTo>
                  <a:lnTo>
                    <a:pt x="0" y="983"/>
                  </a:lnTo>
                  <a:cubicBezTo>
                    <a:pt x="257" y="2675"/>
                    <a:pt x="1706" y="3921"/>
                    <a:pt x="3425" y="3921"/>
                  </a:cubicBezTo>
                  <a:cubicBezTo>
                    <a:pt x="3431" y="3921"/>
                    <a:pt x="3438" y="3921"/>
                    <a:pt x="3444" y="3921"/>
                  </a:cubicBezTo>
                  <a:lnTo>
                    <a:pt x="3444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918;p88">
              <a:extLst>
                <a:ext uri="{FF2B5EF4-FFF2-40B4-BE49-F238E27FC236}">
                  <a16:creationId xmlns:a16="http://schemas.microsoft.com/office/drawing/2014/main" id="{36B7B561-5283-4CAC-A7C7-E06092969481}"/>
                </a:ext>
              </a:extLst>
            </p:cNvPr>
            <p:cNvSpPr/>
            <p:nvPr/>
          </p:nvSpPr>
          <p:spPr>
            <a:xfrm>
              <a:off x="5411056" y="2636364"/>
              <a:ext cx="159388" cy="91464"/>
            </a:xfrm>
            <a:custGeom>
              <a:avLst/>
              <a:gdLst/>
              <a:ahLst/>
              <a:cxnLst/>
              <a:rect l="l" t="t" r="r" b="b"/>
              <a:pathLst>
                <a:path w="6087" h="3493" extrusionOk="0">
                  <a:moveTo>
                    <a:pt x="3043" y="0"/>
                  </a:moveTo>
                  <a:cubicBezTo>
                    <a:pt x="2065" y="0"/>
                    <a:pt x="1088" y="163"/>
                    <a:pt x="153" y="487"/>
                  </a:cubicBezTo>
                  <a:cubicBezTo>
                    <a:pt x="57" y="516"/>
                    <a:pt x="0" y="611"/>
                    <a:pt x="10" y="706"/>
                  </a:cubicBezTo>
                  <a:cubicBezTo>
                    <a:pt x="143" y="2281"/>
                    <a:pt x="1460" y="3483"/>
                    <a:pt x="3043" y="3492"/>
                  </a:cubicBezTo>
                  <a:cubicBezTo>
                    <a:pt x="4627" y="3492"/>
                    <a:pt x="5943" y="2281"/>
                    <a:pt x="6087" y="706"/>
                  </a:cubicBezTo>
                  <a:cubicBezTo>
                    <a:pt x="6087" y="611"/>
                    <a:pt x="6029" y="516"/>
                    <a:pt x="5934" y="487"/>
                  </a:cubicBezTo>
                  <a:cubicBezTo>
                    <a:pt x="4999" y="163"/>
                    <a:pt x="4021" y="0"/>
                    <a:pt x="3043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919;p88">
              <a:extLst>
                <a:ext uri="{FF2B5EF4-FFF2-40B4-BE49-F238E27FC236}">
                  <a16:creationId xmlns:a16="http://schemas.microsoft.com/office/drawing/2014/main" id="{034D10FD-E2ED-4805-94E8-D5DFC6545FED}"/>
                </a:ext>
              </a:extLst>
            </p:cNvPr>
            <p:cNvSpPr/>
            <p:nvPr/>
          </p:nvSpPr>
          <p:spPr>
            <a:xfrm>
              <a:off x="5456513" y="2619134"/>
              <a:ext cx="68709" cy="62975"/>
            </a:xfrm>
            <a:custGeom>
              <a:avLst/>
              <a:gdLst/>
              <a:ahLst/>
              <a:cxnLst/>
              <a:rect l="l" t="t" r="r" b="b"/>
              <a:pathLst>
                <a:path w="2624" h="2405" extrusionOk="0">
                  <a:moveTo>
                    <a:pt x="0" y="0"/>
                  </a:moveTo>
                  <a:lnTo>
                    <a:pt x="0" y="1088"/>
                  </a:lnTo>
                  <a:cubicBezTo>
                    <a:pt x="0" y="1813"/>
                    <a:pt x="582" y="2404"/>
                    <a:pt x="1307" y="2404"/>
                  </a:cubicBezTo>
                  <a:cubicBezTo>
                    <a:pt x="2032" y="2404"/>
                    <a:pt x="2624" y="1813"/>
                    <a:pt x="2624" y="1088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920;p88">
              <a:extLst>
                <a:ext uri="{FF2B5EF4-FFF2-40B4-BE49-F238E27FC236}">
                  <a16:creationId xmlns:a16="http://schemas.microsoft.com/office/drawing/2014/main" id="{7D9B5F6A-6333-4D1D-97E7-C8319F76243A}"/>
                </a:ext>
              </a:extLst>
            </p:cNvPr>
            <p:cNvSpPr/>
            <p:nvPr/>
          </p:nvSpPr>
          <p:spPr>
            <a:xfrm>
              <a:off x="5456513" y="2619134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15" y="1002"/>
                    <a:pt x="861" y="1093"/>
                    <a:pt x="1308" y="1093"/>
                  </a:cubicBezTo>
                  <a:cubicBezTo>
                    <a:pt x="1756" y="1093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921;p88">
              <a:extLst>
                <a:ext uri="{FF2B5EF4-FFF2-40B4-BE49-F238E27FC236}">
                  <a16:creationId xmlns:a16="http://schemas.microsoft.com/office/drawing/2014/main" id="{A7AE6B49-596D-41B5-8803-9E4D214325BD}"/>
                </a:ext>
              </a:extLst>
            </p:cNvPr>
            <p:cNvSpPr/>
            <p:nvPr/>
          </p:nvSpPr>
          <p:spPr>
            <a:xfrm>
              <a:off x="5360833" y="2482082"/>
              <a:ext cx="92957" cy="131711"/>
            </a:xfrm>
            <a:custGeom>
              <a:avLst/>
              <a:gdLst/>
              <a:ahLst/>
              <a:cxnLst/>
              <a:rect l="l" t="t" r="r" b="b"/>
              <a:pathLst>
                <a:path w="3550" h="5030" extrusionOk="0">
                  <a:moveTo>
                    <a:pt x="1684" y="0"/>
                  </a:moveTo>
                  <a:cubicBezTo>
                    <a:pt x="1160" y="0"/>
                    <a:pt x="709" y="489"/>
                    <a:pt x="840" y="1065"/>
                  </a:cubicBezTo>
                  <a:cubicBezTo>
                    <a:pt x="869" y="1237"/>
                    <a:pt x="792" y="1409"/>
                    <a:pt x="640" y="1504"/>
                  </a:cubicBezTo>
                  <a:cubicBezTo>
                    <a:pt x="67" y="1886"/>
                    <a:pt x="0" y="2697"/>
                    <a:pt x="497" y="3183"/>
                  </a:cubicBezTo>
                  <a:cubicBezTo>
                    <a:pt x="592" y="3279"/>
                    <a:pt x="630" y="3422"/>
                    <a:pt x="611" y="3555"/>
                  </a:cubicBezTo>
                  <a:cubicBezTo>
                    <a:pt x="510" y="4389"/>
                    <a:pt x="1179" y="5030"/>
                    <a:pt x="1917" y="5030"/>
                  </a:cubicBezTo>
                  <a:cubicBezTo>
                    <a:pt x="2150" y="5030"/>
                    <a:pt x="2390" y="4966"/>
                    <a:pt x="2614" y="4824"/>
                  </a:cubicBezTo>
                  <a:cubicBezTo>
                    <a:pt x="3549" y="4242"/>
                    <a:pt x="3387" y="2830"/>
                    <a:pt x="2338" y="2477"/>
                  </a:cubicBezTo>
                  <a:cubicBezTo>
                    <a:pt x="2338" y="2449"/>
                    <a:pt x="2347" y="2429"/>
                    <a:pt x="2347" y="2401"/>
                  </a:cubicBezTo>
                  <a:cubicBezTo>
                    <a:pt x="2347" y="2124"/>
                    <a:pt x="2242" y="1867"/>
                    <a:pt x="2052" y="1666"/>
                  </a:cubicBezTo>
                  <a:cubicBezTo>
                    <a:pt x="2719" y="1361"/>
                    <a:pt x="2729" y="417"/>
                    <a:pt x="2071" y="92"/>
                  </a:cubicBezTo>
                  <a:cubicBezTo>
                    <a:pt x="1942" y="29"/>
                    <a:pt x="1811" y="0"/>
                    <a:pt x="168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922;p88">
              <a:extLst>
                <a:ext uri="{FF2B5EF4-FFF2-40B4-BE49-F238E27FC236}">
                  <a16:creationId xmlns:a16="http://schemas.microsoft.com/office/drawing/2014/main" id="{D13A2CDA-EDCC-4205-A003-200DA8AA2453}"/>
                </a:ext>
              </a:extLst>
            </p:cNvPr>
            <p:cNvSpPr/>
            <p:nvPr/>
          </p:nvSpPr>
          <p:spPr>
            <a:xfrm>
              <a:off x="5527946" y="2482082"/>
              <a:ext cx="92957" cy="131711"/>
            </a:xfrm>
            <a:custGeom>
              <a:avLst/>
              <a:gdLst/>
              <a:ahLst/>
              <a:cxnLst/>
              <a:rect l="l" t="t" r="r" b="b"/>
              <a:pathLst>
                <a:path w="3550" h="5030" extrusionOk="0">
                  <a:moveTo>
                    <a:pt x="1857" y="0"/>
                  </a:moveTo>
                  <a:cubicBezTo>
                    <a:pt x="1730" y="0"/>
                    <a:pt x="1598" y="29"/>
                    <a:pt x="1470" y="92"/>
                  </a:cubicBezTo>
                  <a:cubicBezTo>
                    <a:pt x="812" y="417"/>
                    <a:pt x="821" y="1361"/>
                    <a:pt x="1489" y="1666"/>
                  </a:cubicBezTo>
                  <a:cubicBezTo>
                    <a:pt x="1298" y="1867"/>
                    <a:pt x="1193" y="2124"/>
                    <a:pt x="1193" y="2401"/>
                  </a:cubicBezTo>
                  <a:cubicBezTo>
                    <a:pt x="1193" y="2429"/>
                    <a:pt x="1203" y="2449"/>
                    <a:pt x="1203" y="2477"/>
                  </a:cubicBezTo>
                  <a:cubicBezTo>
                    <a:pt x="153" y="2830"/>
                    <a:pt x="1" y="4242"/>
                    <a:pt x="936" y="4824"/>
                  </a:cubicBezTo>
                  <a:cubicBezTo>
                    <a:pt x="1160" y="4966"/>
                    <a:pt x="1399" y="5030"/>
                    <a:pt x="1631" y="5030"/>
                  </a:cubicBezTo>
                  <a:cubicBezTo>
                    <a:pt x="2367" y="5030"/>
                    <a:pt x="3031" y="4389"/>
                    <a:pt x="2929" y="3555"/>
                  </a:cubicBezTo>
                  <a:cubicBezTo>
                    <a:pt x="2910" y="3422"/>
                    <a:pt x="2949" y="3279"/>
                    <a:pt x="3053" y="3183"/>
                  </a:cubicBezTo>
                  <a:cubicBezTo>
                    <a:pt x="3550" y="2697"/>
                    <a:pt x="3473" y="1886"/>
                    <a:pt x="2901" y="1504"/>
                  </a:cubicBezTo>
                  <a:cubicBezTo>
                    <a:pt x="2748" y="1409"/>
                    <a:pt x="2672" y="1237"/>
                    <a:pt x="2701" y="1065"/>
                  </a:cubicBezTo>
                  <a:cubicBezTo>
                    <a:pt x="2831" y="489"/>
                    <a:pt x="2381" y="0"/>
                    <a:pt x="185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923;p88">
              <a:extLst>
                <a:ext uri="{FF2B5EF4-FFF2-40B4-BE49-F238E27FC236}">
                  <a16:creationId xmlns:a16="http://schemas.microsoft.com/office/drawing/2014/main" id="{71B29F6D-B51F-4DCD-8598-2E1350CFDD8F}"/>
                </a:ext>
              </a:extLst>
            </p:cNvPr>
            <p:cNvSpPr/>
            <p:nvPr/>
          </p:nvSpPr>
          <p:spPr>
            <a:xfrm>
              <a:off x="5394560" y="2442019"/>
              <a:ext cx="192381" cy="194109"/>
            </a:xfrm>
            <a:custGeom>
              <a:avLst/>
              <a:gdLst/>
              <a:ahLst/>
              <a:cxnLst/>
              <a:rect l="l" t="t" r="r" b="b"/>
              <a:pathLst>
                <a:path w="7347" h="7413" extrusionOk="0">
                  <a:moveTo>
                    <a:pt x="3673" y="0"/>
                  </a:moveTo>
                  <a:cubicBezTo>
                    <a:pt x="2109" y="0"/>
                    <a:pt x="840" y="1269"/>
                    <a:pt x="840" y="2843"/>
                  </a:cubicBezTo>
                  <a:lnTo>
                    <a:pt x="840" y="3273"/>
                  </a:lnTo>
                  <a:lnTo>
                    <a:pt x="735" y="3273"/>
                  </a:lnTo>
                  <a:cubicBezTo>
                    <a:pt x="0" y="3273"/>
                    <a:pt x="0" y="4370"/>
                    <a:pt x="735" y="4370"/>
                  </a:cubicBezTo>
                  <a:lnTo>
                    <a:pt x="840" y="4370"/>
                  </a:lnTo>
                  <a:lnTo>
                    <a:pt x="840" y="4580"/>
                  </a:lnTo>
                  <a:cubicBezTo>
                    <a:pt x="840" y="6144"/>
                    <a:pt x="2109" y="7413"/>
                    <a:pt x="3673" y="7413"/>
                  </a:cubicBezTo>
                  <a:cubicBezTo>
                    <a:pt x="5238" y="7413"/>
                    <a:pt x="6507" y="6144"/>
                    <a:pt x="6507" y="4580"/>
                  </a:cubicBezTo>
                  <a:lnTo>
                    <a:pt x="6507" y="4360"/>
                  </a:lnTo>
                  <a:lnTo>
                    <a:pt x="6621" y="4360"/>
                  </a:lnTo>
                  <a:cubicBezTo>
                    <a:pt x="7346" y="4360"/>
                    <a:pt x="7346" y="3273"/>
                    <a:pt x="6621" y="3273"/>
                  </a:cubicBezTo>
                  <a:lnTo>
                    <a:pt x="6507" y="3273"/>
                  </a:lnTo>
                  <a:lnTo>
                    <a:pt x="6507" y="2843"/>
                  </a:lnTo>
                  <a:cubicBezTo>
                    <a:pt x="6507" y="1269"/>
                    <a:pt x="5238" y="0"/>
                    <a:pt x="367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924;p88">
              <a:extLst>
                <a:ext uri="{FF2B5EF4-FFF2-40B4-BE49-F238E27FC236}">
                  <a16:creationId xmlns:a16="http://schemas.microsoft.com/office/drawing/2014/main" id="{52020D58-6E38-4F47-98C5-40519872C2A7}"/>
                </a:ext>
              </a:extLst>
            </p:cNvPr>
            <p:cNvSpPr/>
            <p:nvPr/>
          </p:nvSpPr>
          <p:spPr>
            <a:xfrm>
              <a:off x="5394560" y="2462757"/>
              <a:ext cx="107699" cy="173397"/>
            </a:xfrm>
            <a:custGeom>
              <a:avLst/>
              <a:gdLst/>
              <a:ahLst/>
              <a:cxnLst/>
              <a:rect l="l" t="t" r="r" b="b"/>
              <a:pathLst>
                <a:path w="4113" h="6622" extrusionOk="0">
                  <a:moveTo>
                    <a:pt x="1708" y="0"/>
                  </a:moveTo>
                  <a:cubicBezTo>
                    <a:pt x="1155" y="534"/>
                    <a:pt x="840" y="1279"/>
                    <a:pt x="840" y="2051"/>
                  </a:cubicBezTo>
                  <a:lnTo>
                    <a:pt x="840" y="2481"/>
                  </a:lnTo>
                  <a:lnTo>
                    <a:pt x="725" y="2481"/>
                  </a:lnTo>
                  <a:cubicBezTo>
                    <a:pt x="0" y="2481"/>
                    <a:pt x="0" y="3578"/>
                    <a:pt x="725" y="3578"/>
                  </a:cubicBezTo>
                  <a:lnTo>
                    <a:pt x="840" y="3578"/>
                  </a:lnTo>
                  <a:lnTo>
                    <a:pt x="840" y="3788"/>
                  </a:lnTo>
                  <a:cubicBezTo>
                    <a:pt x="831" y="5374"/>
                    <a:pt x="2114" y="6622"/>
                    <a:pt x="3644" y="6622"/>
                  </a:cubicBezTo>
                  <a:cubicBezTo>
                    <a:pt x="3798" y="6622"/>
                    <a:pt x="3954" y="6609"/>
                    <a:pt x="4112" y="6583"/>
                  </a:cubicBezTo>
                  <a:cubicBezTo>
                    <a:pt x="2729" y="6373"/>
                    <a:pt x="1708" y="5180"/>
                    <a:pt x="1708" y="3788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925;p88">
              <a:extLst>
                <a:ext uri="{FF2B5EF4-FFF2-40B4-BE49-F238E27FC236}">
                  <a16:creationId xmlns:a16="http://schemas.microsoft.com/office/drawing/2014/main" id="{825142FA-600A-4F60-86DC-901D129EBC7C}"/>
                </a:ext>
              </a:extLst>
            </p:cNvPr>
            <p:cNvSpPr/>
            <p:nvPr/>
          </p:nvSpPr>
          <p:spPr>
            <a:xfrm>
              <a:off x="5450753" y="252832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926;p88">
              <a:extLst>
                <a:ext uri="{FF2B5EF4-FFF2-40B4-BE49-F238E27FC236}">
                  <a16:creationId xmlns:a16="http://schemas.microsoft.com/office/drawing/2014/main" id="{7897BFD1-D73E-4A6A-89E1-E4528F192B14}"/>
                </a:ext>
              </a:extLst>
            </p:cNvPr>
            <p:cNvSpPr/>
            <p:nvPr/>
          </p:nvSpPr>
          <p:spPr>
            <a:xfrm>
              <a:off x="5519200" y="252832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10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927;p88">
              <a:extLst>
                <a:ext uri="{FF2B5EF4-FFF2-40B4-BE49-F238E27FC236}">
                  <a16:creationId xmlns:a16="http://schemas.microsoft.com/office/drawing/2014/main" id="{4056019E-95AD-4555-96D5-6EF7BD6D316B}"/>
                </a:ext>
              </a:extLst>
            </p:cNvPr>
            <p:cNvSpPr/>
            <p:nvPr/>
          </p:nvSpPr>
          <p:spPr>
            <a:xfrm>
              <a:off x="5462248" y="2573415"/>
              <a:ext cx="56979" cy="28489"/>
            </a:xfrm>
            <a:custGeom>
              <a:avLst/>
              <a:gdLst/>
              <a:ahLst/>
              <a:cxnLst/>
              <a:rect l="l" t="t" r="r" b="b"/>
              <a:pathLst>
                <a:path w="2176" h="1088" extrusionOk="0">
                  <a:moveTo>
                    <a:pt x="144" y="0"/>
                  </a:moveTo>
                  <a:cubicBezTo>
                    <a:pt x="58" y="0"/>
                    <a:pt x="1" y="77"/>
                    <a:pt x="10" y="153"/>
                  </a:cubicBezTo>
                  <a:cubicBezTo>
                    <a:pt x="87" y="697"/>
                    <a:pt x="544" y="1088"/>
                    <a:pt x="1088" y="1088"/>
                  </a:cubicBezTo>
                  <a:cubicBezTo>
                    <a:pt x="1632" y="1088"/>
                    <a:pt x="2090" y="697"/>
                    <a:pt x="2166" y="153"/>
                  </a:cubicBezTo>
                  <a:cubicBezTo>
                    <a:pt x="2176" y="77"/>
                    <a:pt x="2119" y="0"/>
                    <a:pt x="2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928;p88">
              <a:extLst>
                <a:ext uri="{FF2B5EF4-FFF2-40B4-BE49-F238E27FC236}">
                  <a16:creationId xmlns:a16="http://schemas.microsoft.com/office/drawing/2014/main" id="{E92B5A82-3CAC-492D-9BA6-D0568ADCC4A3}"/>
                </a:ext>
              </a:extLst>
            </p:cNvPr>
            <p:cNvSpPr/>
            <p:nvPr/>
          </p:nvSpPr>
          <p:spPr>
            <a:xfrm>
              <a:off x="5442766" y="2504680"/>
              <a:ext cx="28201" cy="17544"/>
            </a:xfrm>
            <a:custGeom>
              <a:avLst/>
              <a:gdLst/>
              <a:ahLst/>
              <a:cxnLst/>
              <a:rect l="l" t="t" r="r" b="b"/>
              <a:pathLst>
                <a:path w="1077" h="670" extrusionOk="0">
                  <a:moveTo>
                    <a:pt x="757" y="1"/>
                  </a:moveTo>
                  <a:cubicBezTo>
                    <a:pt x="723" y="1"/>
                    <a:pt x="687" y="10"/>
                    <a:pt x="649" y="31"/>
                  </a:cubicBezTo>
                  <a:lnTo>
                    <a:pt x="210" y="250"/>
                  </a:lnTo>
                  <a:cubicBezTo>
                    <a:pt x="1" y="355"/>
                    <a:pt x="77" y="670"/>
                    <a:pt x="306" y="670"/>
                  </a:cubicBezTo>
                  <a:cubicBezTo>
                    <a:pt x="344" y="660"/>
                    <a:pt x="373" y="660"/>
                    <a:pt x="401" y="641"/>
                  </a:cubicBezTo>
                  <a:lnTo>
                    <a:pt x="840" y="422"/>
                  </a:lnTo>
                  <a:cubicBezTo>
                    <a:pt x="1077" y="316"/>
                    <a:pt x="958" y="1"/>
                    <a:pt x="75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929;p88">
              <a:extLst>
                <a:ext uri="{FF2B5EF4-FFF2-40B4-BE49-F238E27FC236}">
                  <a16:creationId xmlns:a16="http://schemas.microsoft.com/office/drawing/2014/main" id="{0DD779D0-E244-4A18-BEB6-D0361988A578}"/>
                </a:ext>
              </a:extLst>
            </p:cNvPr>
            <p:cNvSpPr/>
            <p:nvPr/>
          </p:nvSpPr>
          <p:spPr>
            <a:xfrm>
              <a:off x="5511057" y="2504889"/>
              <a:ext cx="27651" cy="17334"/>
            </a:xfrm>
            <a:custGeom>
              <a:avLst/>
              <a:gdLst/>
              <a:ahLst/>
              <a:cxnLst/>
              <a:rect l="l" t="t" r="r" b="b"/>
              <a:pathLst>
                <a:path w="1056" h="662" extrusionOk="0">
                  <a:moveTo>
                    <a:pt x="320" y="1"/>
                  </a:moveTo>
                  <a:cubicBezTo>
                    <a:pt x="117" y="1"/>
                    <a:pt x="1" y="298"/>
                    <a:pt x="216" y="414"/>
                  </a:cubicBezTo>
                  <a:lnTo>
                    <a:pt x="655" y="633"/>
                  </a:lnTo>
                  <a:cubicBezTo>
                    <a:pt x="684" y="652"/>
                    <a:pt x="722" y="652"/>
                    <a:pt x="751" y="662"/>
                  </a:cubicBezTo>
                  <a:cubicBezTo>
                    <a:pt x="980" y="662"/>
                    <a:pt x="1056" y="347"/>
                    <a:pt x="846" y="242"/>
                  </a:cubicBezTo>
                  <a:lnTo>
                    <a:pt x="417" y="23"/>
                  </a:lnTo>
                  <a:cubicBezTo>
                    <a:pt x="383" y="8"/>
                    <a:pt x="351" y="1"/>
                    <a:pt x="320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930;p88">
              <a:extLst>
                <a:ext uri="{FF2B5EF4-FFF2-40B4-BE49-F238E27FC236}">
                  <a16:creationId xmlns:a16="http://schemas.microsoft.com/office/drawing/2014/main" id="{440BF30A-CEE1-482C-AA7C-998622BFB978}"/>
                </a:ext>
              </a:extLst>
            </p:cNvPr>
            <p:cNvSpPr/>
            <p:nvPr/>
          </p:nvSpPr>
          <p:spPr>
            <a:xfrm>
              <a:off x="5470758" y="2536442"/>
              <a:ext cx="39984" cy="39984"/>
            </a:xfrm>
            <a:custGeom>
              <a:avLst/>
              <a:gdLst/>
              <a:ahLst/>
              <a:cxnLst/>
              <a:rect l="l" t="t" r="r" b="b"/>
              <a:pathLst>
                <a:path w="1527" h="1527" extrusionOk="0">
                  <a:moveTo>
                    <a:pt x="763" y="1"/>
                  </a:moveTo>
                  <a:cubicBezTo>
                    <a:pt x="344" y="1"/>
                    <a:pt x="0" y="344"/>
                    <a:pt x="0" y="764"/>
                  </a:cubicBezTo>
                  <a:cubicBezTo>
                    <a:pt x="0" y="1183"/>
                    <a:pt x="344" y="1527"/>
                    <a:pt x="763" y="1527"/>
                  </a:cubicBezTo>
                  <a:cubicBezTo>
                    <a:pt x="1183" y="1527"/>
                    <a:pt x="1526" y="1183"/>
                    <a:pt x="1526" y="764"/>
                  </a:cubicBezTo>
                  <a:cubicBezTo>
                    <a:pt x="1526" y="344"/>
                    <a:pt x="1183" y="1"/>
                    <a:pt x="763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931;p88">
              <a:extLst>
                <a:ext uri="{FF2B5EF4-FFF2-40B4-BE49-F238E27FC236}">
                  <a16:creationId xmlns:a16="http://schemas.microsoft.com/office/drawing/2014/main" id="{2137EE99-0995-4E75-A409-6389D0EB5E1B}"/>
                </a:ext>
              </a:extLst>
            </p:cNvPr>
            <p:cNvSpPr/>
            <p:nvPr/>
          </p:nvSpPr>
          <p:spPr>
            <a:xfrm>
              <a:off x="5466987" y="2538694"/>
              <a:ext cx="41503" cy="37549"/>
            </a:xfrm>
            <a:custGeom>
              <a:avLst/>
              <a:gdLst/>
              <a:ahLst/>
              <a:cxnLst/>
              <a:rect l="l" t="t" r="r" b="b"/>
              <a:pathLst>
                <a:path w="1585" h="1434" extrusionOk="0">
                  <a:moveTo>
                    <a:pt x="564" y="0"/>
                  </a:moveTo>
                  <a:cubicBezTo>
                    <a:pt x="106" y="239"/>
                    <a:pt x="1" y="849"/>
                    <a:pt x="373" y="1212"/>
                  </a:cubicBezTo>
                  <a:cubicBezTo>
                    <a:pt x="523" y="1362"/>
                    <a:pt x="715" y="1433"/>
                    <a:pt x="906" y="1433"/>
                  </a:cubicBezTo>
                  <a:cubicBezTo>
                    <a:pt x="1177" y="1433"/>
                    <a:pt x="1445" y="1290"/>
                    <a:pt x="1585" y="1021"/>
                  </a:cubicBezTo>
                  <a:lnTo>
                    <a:pt x="1585" y="1021"/>
                  </a:lnTo>
                  <a:cubicBezTo>
                    <a:pt x="1480" y="1078"/>
                    <a:pt x="1356" y="1107"/>
                    <a:pt x="1232" y="1107"/>
                  </a:cubicBezTo>
                  <a:cubicBezTo>
                    <a:pt x="812" y="1107"/>
                    <a:pt x="468" y="773"/>
                    <a:pt x="468" y="344"/>
                  </a:cubicBezTo>
                  <a:cubicBezTo>
                    <a:pt x="468" y="229"/>
                    <a:pt x="507" y="105"/>
                    <a:pt x="56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932;p88">
              <a:extLst>
                <a:ext uri="{FF2B5EF4-FFF2-40B4-BE49-F238E27FC236}">
                  <a16:creationId xmlns:a16="http://schemas.microsoft.com/office/drawing/2014/main" id="{B474B3A4-67E6-461F-AF98-72DA24E4FDE8}"/>
                </a:ext>
              </a:extLst>
            </p:cNvPr>
            <p:cNvSpPr/>
            <p:nvPr/>
          </p:nvSpPr>
          <p:spPr>
            <a:xfrm>
              <a:off x="5405060" y="2430655"/>
              <a:ext cx="171616" cy="100079"/>
            </a:xfrm>
            <a:custGeom>
              <a:avLst/>
              <a:gdLst/>
              <a:ahLst/>
              <a:cxnLst/>
              <a:rect l="l" t="t" r="r" b="b"/>
              <a:pathLst>
                <a:path w="6554" h="3822" extrusionOk="0">
                  <a:moveTo>
                    <a:pt x="3289" y="1"/>
                  </a:moveTo>
                  <a:cubicBezTo>
                    <a:pt x="3233" y="1"/>
                    <a:pt x="3176" y="2"/>
                    <a:pt x="3120" y="5"/>
                  </a:cubicBezTo>
                  <a:cubicBezTo>
                    <a:pt x="1355" y="91"/>
                    <a:pt x="0" y="1608"/>
                    <a:pt x="0" y="3363"/>
                  </a:cubicBezTo>
                  <a:lnTo>
                    <a:pt x="0" y="3821"/>
                  </a:lnTo>
                  <a:lnTo>
                    <a:pt x="525" y="3754"/>
                  </a:lnTo>
                  <a:cubicBezTo>
                    <a:pt x="725" y="3735"/>
                    <a:pt x="878" y="3564"/>
                    <a:pt x="878" y="3354"/>
                  </a:cubicBezTo>
                  <a:cubicBezTo>
                    <a:pt x="878" y="2037"/>
                    <a:pt x="1908" y="902"/>
                    <a:pt x="3234" y="873"/>
                  </a:cubicBezTo>
                  <a:cubicBezTo>
                    <a:pt x="3246" y="873"/>
                    <a:pt x="3258" y="873"/>
                    <a:pt x="3269" y="873"/>
                  </a:cubicBezTo>
                  <a:cubicBezTo>
                    <a:pt x="4598" y="873"/>
                    <a:pt x="5676" y="1944"/>
                    <a:pt x="5676" y="3277"/>
                  </a:cubicBezTo>
                  <a:lnTo>
                    <a:pt x="5676" y="3354"/>
                  </a:lnTo>
                  <a:cubicBezTo>
                    <a:pt x="5676" y="3564"/>
                    <a:pt x="5829" y="3735"/>
                    <a:pt x="6039" y="3754"/>
                  </a:cubicBezTo>
                  <a:lnTo>
                    <a:pt x="6554" y="3821"/>
                  </a:lnTo>
                  <a:lnTo>
                    <a:pt x="6554" y="3277"/>
                  </a:lnTo>
                  <a:cubicBezTo>
                    <a:pt x="6554" y="1464"/>
                    <a:pt x="5083" y="1"/>
                    <a:pt x="328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933;p88">
              <a:extLst>
                <a:ext uri="{FF2B5EF4-FFF2-40B4-BE49-F238E27FC236}">
                  <a16:creationId xmlns:a16="http://schemas.microsoft.com/office/drawing/2014/main" id="{B7D5F469-D844-4BBB-8DAA-73334DB6ACCA}"/>
                </a:ext>
              </a:extLst>
            </p:cNvPr>
            <p:cNvSpPr/>
            <p:nvPr/>
          </p:nvSpPr>
          <p:spPr>
            <a:xfrm>
              <a:off x="5456749" y="2419159"/>
              <a:ext cx="119692" cy="91307"/>
            </a:xfrm>
            <a:custGeom>
              <a:avLst/>
              <a:gdLst/>
              <a:ahLst/>
              <a:cxnLst/>
              <a:rect l="l" t="t" r="r" b="b"/>
              <a:pathLst>
                <a:path w="4571" h="3487" extrusionOk="0">
                  <a:moveTo>
                    <a:pt x="1192" y="0"/>
                  </a:moveTo>
                  <a:cubicBezTo>
                    <a:pt x="833" y="0"/>
                    <a:pt x="479" y="197"/>
                    <a:pt x="306" y="559"/>
                  </a:cubicBezTo>
                  <a:cubicBezTo>
                    <a:pt x="1" y="1179"/>
                    <a:pt x="421" y="1904"/>
                    <a:pt x="1107" y="1951"/>
                  </a:cubicBezTo>
                  <a:cubicBezTo>
                    <a:pt x="1088" y="2028"/>
                    <a:pt x="1079" y="2104"/>
                    <a:pt x="1079" y="2180"/>
                  </a:cubicBezTo>
                  <a:cubicBezTo>
                    <a:pt x="1079" y="2667"/>
                    <a:pt x="1470" y="3058"/>
                    <a:pt x="1947" y="3058"/>
                  </a:cubicBezTo>
                  <a:cubicBezTo>
                    <a:pt x="2081" y="3058"/>
                    <a:pt x="2214" y="3020"/>
                    <a:pt x="2329" y="2963"/>
                  </a:cubicBezTo>
                  <a:cubicBezTo>
                    <a:pt x="2538" y="3308"/>
                    <a:pt x="2899" y="3487"/>
                    <a:pt x="3263" y="3487"/>
                  </a:cubicBezTo>
                  <a:cubicBezTo>
                    <a:pt x="3563" y="3487"/>
                    <a:pt x="3864" y="3365"/>
                    <a:pt x="4084" y="3115"/>
                  </a:cubicBezTo>
                  <a:cubicBezTo>
                    <a:pt x="4570" y="2552"/>
                    <a:pt x="4370" y="1684"/>
                    <a:pt x="3693" y="1398"/>
                  </a:cubicBezTo>
                  <a:cubicBezTo>
                    <a:pt x="3624" y="701"/>
                    <a:pt x="3032" y="219"/>
                    <a:pt x="2382" y="219"/>
                  </a:cubicBezTo>
                  <a:cubicBezTo>
                    <a:pt x="2222" y="219"/>
                    <a:pt x="2059" y="248"/>
                    <a:pt x="1899" y="311"/>
                  </a:cubicBezTo>
                  <a:cubicBezTo>
                    <a:pt x="1705" y="100"/>
                    <a:pt x="1447" y="0"/>
                    <a:pt x="1192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934;p88">
              <a:extLst>
                <a:ext uri="{FF2B5EF4-FFF2-40B4-BE49-F238E27FC236}">
                  <a16:creationId xmlns:a16="http://schemas.microsoft.com/office/drawing/2014/main" id="{00CF615E-12A4-4132-80D7-13CB92A07149}"/>
                </a:ext>
              </a:extLst>
            </p:cNvPr>
            <p:cNvSpPr/>
            <p:nvPr/>
          </p:nvSpPr>
          <p:spPr>
            <a:xfrm>
              <a:off x="5410794" y="2646864"/>
              <a:ext cx="159650" cy="81697"/>
            </a:xfrm>
            <a:custGeom>
              <a:avLst/>
              <a:gdLst/>
              <a:ahLst/>
              <a:cxnLst/>
              <a:rect l="l" t="t" r="r" b="b"/>
              <a:pathLst>
                <a:path w="6097" h="3120" extrusionOk="0">
                  <a:moveTo>
                    <a:pt x="439" y="0"/>
                  </a:moveTo>
                  <a:cubicBezTo>
                    <a:pt x="344" y="29"/>
                    <a:pt x="249" y="57"/>
                    <a:pt x="163" y="86"/>
                  </a:cubicBezTo>
                  <a:cubicBezTo>
                    <a:pt x="67" y="115"/>
                    <a:pt x="0" y="210"/>
                    <a:pt x="10" y="305"/>
                  </a:cubicBezTo>
                  <a:cubicBezTo>
                    <a:pt x="134" y="1889"/>
                    <a:pt x="1460" y="3120"/>
                    <a:pt x="3053" y="3120"/>
                  </a:cubicBezTo>
                  <a:cubicBezTo>
                    <a:pt x="4646" y="3120"/>
                    <a:pt x="5972" y="1889"/>
                    <a:pt x="6097" y="305"/>
                  </a:cubicBezTo>
                  <a:cubicBezTo>
                    <a:pt x="6097" y="210"/>
                    <a:pt x="6039" y="115"/>
                    <a:pt x="5944" y="86"/>
                  </a:cubicBezTo>
                  <a:cubicBezTo>
                    <a:pt x="5848" y="57"/>
                    <a:pt x="5763" y="29"/>
                    <a:pt x="5667" y="0"/>
                  </a:cubicBezTo>
                  <a:lnTo>
                    <a:pt x="5667" y="38"/>
                  </a:lnTo>
                  <a:cubicBezTo>
                    <a:pt x="5581" y="1412"/>
                    <a:pt x="4437" y="2481"/>
                    <a:pt x="3053" y="2481"/>
                  </a:cubicBezTo>
                  <a:cubicBezTo>
                    <a:pt x="1670" y="2481"/>
                    <a:pt x="525" y="1412"/>
                    <a:pt x="439" y="38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12368;p88">
            <a:extLst>
              <a:ext uri="{FF2B5EF4-FFF2-40B4-BE49-F238E27FC236}">
                <a16:creationId xmlns:a16="http://schemas.microsoft.com/office/drawing/2014/main" id="{95FEE200-9E66-4ADF-B7F8-2C90304662B5}"/>
              </a:ext>
            </a:extLst>
          </p:cNvPr>
          <p:cNvGrpSpPr/>
          <p:nvPr/>
        </p:nvGrpSpPr>
        <p:grpSpPr>
          <a:xfrm>
            <a:off x="1153013" y="3641950"/>
            <a:ext cx="442622" cy="571882"/>
            <a:chOff x="5352088" y="3790206"/>
            <a:chExt cx="274550" cy="354728"/>
          </a:xfrm>
        </p:grpSpPr>
        <p:sp>
          <p:nvSpPr>
            <p:cNvPr id="93" name="Google Shape;12369;p88">
              <a:extLst>
                <a:ext uri="{FF2B5EF4-FFF2-40B4-BE49-F238E27FC236}">
                  <a16:creationId xmlns:a16="http://schemas.microsoft.com/office/drawing/2014/main" id="{C5E7000A-0CFA-4023-A771-613FD7DF0F03}"/>
                </a:ext>
              </a:extLst>
            </p:cNvPr>
            <p:cNvSpPr/>
            <p:nvPr/>
          </p:nvSpPr>
          <p:spPr>
            <a:xfrm>
              <a:off x="5352088" y="3978790"/>
              <a:ext cx="274550" cy="165908"/>
            </a:xfrm>
            <a:custGeom>
              <a:avLst/>
              <a:gdLst/>
              <a:ahLst/>
              <a:cxnLst/>
              <a:rect l="l" t="t" r="r" b="b"/>
              <a:pathLst>
                <a:path w="10485" h="6336" extrusionOk="0">
                  <a:moveTo>
                    <a:pt x="3721" y="1"/>
                  </a:moveTo>
                  <a:lnTo>
                    <a:pt x="3721" y="1489"/>
                  </a:lnTo>
                  <a:cubicBezTo>
                    <a:pt x="3721" y="1775"/>
                    <a:pt x="3530" y="2033"/>
                    <a:pt x="3244" y="2119"/>
                  </a:cubicBezTo>
                  <a:lnTo>
                    <a:pt x="945" y="2796"/>
                  </a:lnTo>
                  <a:cubicBezTo>
                    <a:pt x="382" y="2958"/>
                    <a:pt x="1" y="3464"/>
                    <a:pt x="1" y="4046"/>
                  </a:cubicBezTo>
                  <a:lnTo>
                    <a:pt x="1" y="5687"/>
                  </a:lnTo>
                  <a:cubicBezTo>
                    <a:pt x="1" y="6049"/>
                    <a:pt x="296" y="6335"/>
                    <a:pt x="659" y="6335"/>
                  </a:cubicBezTo>
                  <a:lnTo>
                    <a:pt x="9827" y="6335"/>
                  </a:lnTo>
                  <a:cubicBezTo>
                    <a:pt x="10189" y="6335"/>
                    <a:pt x="10485" y="6049"/>
                    <a:pt x="10485" y="5687"/>
                  </a:cubicBezTo>
                  <a:lnTo>
                    <a:pt x="10485" y="4046"/>
                  </a:lnTo>
                  <a:cubicBezTo>
                    <a:pt x="10485" y="3473"/>
                    <a:pt x="10103" y="2958"/>
                    <a:pt x="9550" y="2796"/>
                  </a:cubicBezTo>
                  <a:lnTo>
                    <a:pt x="7241" y="2119"/>
                  </a:lnTo>
                  <a:cubicBezTo>
                    <a:pt x="6965" y="2033"/>
                    <a:pt x="6774" y="1775"/>
                    <a:pt x="6774" y="1489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370;p88">
              <a:extLst>
                <a:ext uri="{FF2B5EF4-FFF2-40B4-BE49-F238E27FC236}">
                  <a16:creationId xmlns:a16="http://schemas.microsoft.com/office/drawing/2014/main" id="{3CA06EAC-6228-4D5C-ACE5-8E13DCE4CEAB}"/>
                </a:ext>
              </a:extLst>
            </p:cNvPr>
            <p:cNvSpPr/>
            <p:nvPr/>
          </p:nvSpPr>
          <p:spPr>
            <a:xfrm>
              <a:off x="5352088" y="4034512"/>
              <a:ext cx="274550" cy="110186"/>
            </a:xfrm>
            <a:custGeom>
              <a:avLst/>
              <a:gdLst/>
              <a:ahLst/>
              <a:cxnLst/>
              <a:rect l="l" t="t" r="r" b="b"/>
              <a:pathLst>
                <a:path w="10485" h="4208" extrusionOk="0">
                  <a:moveTo>
                    <a:pt x="3196" y="0"/>
                  </a:moveTo>
                  <a:lnTo>
                    <a:pt x="945" y="668"/>
                  </a:lnTo>
                  <a:cubicBezTo>
                    <a:pt x="382" y="830"/>
                    <a:pt x="1" y="1336"/>
                    <a:pt x="1" y="1918"/>
                  </a:cubicBezTo>
                  <a:lnTo>
                    <a:pt x="1" y="3559"/>
                  </a:lnTo>
                  <a:cubicBezTo>
                    <a:pt x="1" y="3921"/>
                    <a:pt x="296" y="4207"/>
                    <a:pt x="659" y="4207"/>
                  </a:cubicBezTo>
                  <a:lnTo>
                    <a:pt x="9836" y="4207"/>
                  </a:lnTo>
                  <a:cubicBezTo>
                    <a:pt x="10199" y="4207"/>
                    <a:pt x="10485" y="3921"/>
                    <a:pt x="10485" y="3559"/>
                  </a:cubicBezTo>
                  <a:lnTo>
                    <a:pt x="10485" y="1918"/>
                  </a:lnTo>
                  <a:cubicBezTo>
                    <a:pt x="10485" y="1336"/>
                    <a:pt x="10103" y="830"/>
                    <a:pt x="9550" y="668"/>
                  </a:cubicBezTo>
                  <a:lnTo>
                    <a:pt x="7299" y="0"/>
                  </a:lnTo>
                  <a:cubicBezTo>
                    <a:pt x="6831" y="768"/>
                    <a:pt x="6039" y="1152"/>
                    <a:pt x="5248" y="1152"/>
                  </a:cubicBezTo>
                  <a:cubicBezTo>
                    <a:pt x="4456" y="1152"/>
                    <a:pt x="3664" y="768"/>
                    <a:pt x="3196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371;p88">
              <a:extLst>
                <a:ext uri="{FF2B5EF4-FFF2-40B4-BE49-F238E27FC236}">
                  <a16:creationId xmlns:a16="http://schemas.microsoft.com/office/drawing/2014/main" id="{7AA0FB39-FE3B-4322-B39F-7BB1CD86B508}"/>
                </a:ext>
              </a:extLst>
            </p:cNvPr>
            <p:cNvSpPr/>
            <p:nvPr/>
          </p:nvSpPr>
          <p:spPr>
            <a:xfrm>
              <a:off x="5424542" y="4034512"/>
              <a:ext cx="129904" cy="41739"/>
            </a:xfrm>
            <a:custGeom>
              <a:avLst/>
              <a:gdLst/>
              <a:ahLst/>
              <a:cxnLst/>
              <a:rect l="l" t="t" r="r" b="b"/>
              <a:pathLst>
                <a:path w="4961" h="1594" extrusionOk="0">
                  <a:moveTo>
                    <a:pt x="429" y="0"/>
                  </a:moveTo>
                  <a:lnTo>
                    <a:pt x="0" y="134"/>
                  </a:lnTo>
                  <a:cubicBezTo>
                    <a:pt x="539" y="1107"/>
                    <a:pt x="1510" y="1593"/>
                    <a:pt x="2481" y="1593"/>
                  </a:cubicBezTo>
                  <a:cubicBezTo>
                    <a:pt x="3451" y="1593"/>
                    <a:pt x="4422" y="1107"/>
                    <a:pt x="4961" y="134"/>
                  </a:cubicBezTo>
                  <a:lnTo>
                    <a:pt x="4522" y="0"/>
                  </a:lnTo>
                  <a:cubicBezTo>
                    <a:pt x="4059" y="768"/>
                    <a:pt x="3270" y="1152"/>
                    <a:pt x="2479" y="1152"/>
                  </a:cubicBezTo>
                  <a:cubicBezTo>
                    <a:pt x="1689" y="1152"/>
                    <a:pt x="897" y="768"/>
                    <a:pt x="429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372;p88">
              <a:extLst>
                <a:ext uri="{FF2B5EF4-FFF2-40B4-BE49-F238E27FC236}">
                  <a16:creationId xmlns:a16="http://schemas.microsoft.com/office/drawing/2014/main" id="{25702859-82C5-4EC5-812D-39619013C3A5}"/>
                </a:ext>
              </a:extLst>
            </p:cNvPr>
            <p:cNvSpPr/>
            <p:nvPr/>
          </p:nvSpPr>
          <p:spPr>
            <a:xfrm>
              <a:off x="5398042" y="4037261"/>
              <a:ext cx="28515" cy="78948"/>
            </a:xfrm>
            <a:custGeom>
              <a:avLst/>
              <a:gdLst/>
              <a:ahLst/>
              <a:cxnLst/>
              <a:rect l="l" t="t" r="r" b="b"/>
              <a:pathLst>
                <a:path w="1089" h="3015" extrusionOk="0">
                  <a:moveTo>
                    <a:pt x="1088" y="0"/>
                  </a:moveTo>
                  <a:lnTo>
                    <a:pt x="1" y="325"/>
                  </a:lnTo>
                  <a:lnTo>
                    <a:pt x="1" y="3015"/>
                  </a:lnTo>
                  <a:lnTo>
                    <a:pt x="1088" y="3015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373;p88">
              <a:extLst>
                <a:ext uri="{FF2B5EF4-FFF2-40B4-BE49-F238E27FC236}">
                  <a16:creationId xmlns:a16="http://schemas.microsoft.com/office/drawing/2014/main" id="{900EF810-6038-47CE-822E-2DF333D955D5}"/>
                </a:ext>
              </a:extLst>
            </p:cNvPr>
            <p:cNvSpPr/>
            <p:nvPr/>
          </p:nvSpPr>
          <p:spPr>
            <a:xfrm>
              <a:off x="5552429" y="4037261"/>
              <a:ext cx="28515" cy="78948"/>
            </a:xfrm>
            <a:custGeom>
              <a:avLst/>
              <a:gdLst/>
              <a:ahLst/>
              <a:cxnLst/>
              <a:rect l="l" t="t" r="r" b="b"/>
              <a:pathLst>
                <a:path w="1089" h="3015" extrusionOk="0">
                  <a:moveTo>
                    <a:pt x="1" y="0"/>
                  </a:moveTo>
                  <a:lnTo>
                    <a:pt x="1" y="3015"/>
                  </a:lnTo>
                  <a:lnTo>
                    <a:pt x="1088" y="3015"/>
                  </a:lnTo>
                  <a:lnTo>
                    <a:pt x="1088" y="3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374;p88">
              <a:extLst>
                <a:ext uri="{FF2B5EF4-FFF2-40B4-BE49-F238E27FC236}">
                  <a16:creationId xmlns:a16="http://schemas.microsoft.com/office/drawing/2014/main" id="{3048872E-48A9-4C35-8CCE-166AC90575AB}"/>
                </a:ext>
              </a:extLst>
            </p:cNvPr>
            <p:cNvSpPr/>
            <p:nvPr/>
          </p:nvSpPr>
          <p:spPr>
            <a:xfrm>
              <a:off x="5397807" y="4093219"/>
              <a:ext cx="183138" cy="51715"/>
            </a:xfrm>
            <a:custGeom>
              <a:avLst/>
              <a:gdLst/>
              <a:ahLst/>
              <a:cxnLst/>
              <a:rect l="l" t="t" r="r" b="b"/>
              <a:pathLst>
                <a:path w="6994" h="1975" extrusionOk="0">
                  <a:moveTo>
                    <a:pt x="659" y="0"/>
                  </a:moveTo>
                  <a:cubicBezTo>
                    <a:pt x="296" y="0"/>
                    <a:pt x="0" y="296"/>
                    <a:pt x="0" y="658"/>
                  </a:cubicBezTo>
                  <a:lnTo>
                    <a:pt x="0" y="1975"/>
                  </a:lnTo>
                  <a:lnTo>
                    <a:pt x="6993" y="1975"/>
                  </a:lnTo>
                  <a:lnTo>
                    <a:pt x="6993" y="658"/>
                  </a:lnTo>
                  <a:cubicBezTo>
                    <a:pt x="6993" y="296"/>
                    <a:pt x="6697" y="0"/>
                    <a:pt x="634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375;p88">
              <a:extLst>
                <a:ext uri="{FF2B5EF4-FFF2-40B4-BE49-F238E27FC236}">
                  <a16:creationId xmlns:a16="http://schemas.microsoft.com/office/drawing/2014/main" id="{857C59BE-A1DB-4576-897F-7926BA0A37AE}"/>
                </a:ext>
              </a:extLst>
            </p:cNvPr>
            <p:cNvSpPr/>
            <p:nvPr/>
          </p:nvSpPr>
          <p:spPr>
            <a:xfrm>
              <a:off x="5449522" y="3984551"/>
              <a:ext cx="79943" cy="28620"/>
            </a:xfrm>
            <a:custGeom>
              <a:avLst/>
              <a:gdLst/>
              <a:ahLst/>
              <a:cxnLst/>
              <a:rect l="l" t="t" r="r" b="b"/>
              <a:pathLst>
                <a:path w="3053" h="1093" extrusionOk="0">
                  <a:moveTo>
                    <a:pt x="0" y="0"/>
                  </a:moveTo>
                  <a:lnTo>
                    <a:pt x="0" y="706"/>
                  </a:lnTo>
                  <a:cubicBezTo>
                    <a:pt x="477" y="964"/>
                    <a:pt x="1002" y="1093"/>
                    <a:pt x="1527" y="1093"/>
                  </a:cubicBezTo>
                  <a:cubicBezTo>
                    <a:pt x="2051" y="1093"/>
                    <a:pt x="2576" y="964"/>
                    <a:pt x="3053" y="706"/>
                  </a:cubicBezTo>
                  <a:lnTo>
                    <a:pt x="305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376;p88">
              <a:extLst>
                <a:ext uri="{FF2B5EF4-FFF2-40B4-BE49-F238E27FC236}">
                  <a16:creationId xmlns:a16="http://schemas.microsoft.com/office/drawing/2014/main" id="{109F5C75-06FB-4B2E-8387-CCD093E8F77E}"/>
                </a:ext>
              </a:extLst>
            </p:cNvPr>
            <p:cNvSpPr/>
            <p:nvPr/>
          </p:nvSpPr>
          <p:spPr>
            <a:xfrm>
              <a:off x="5392386" y="3801701"/>
              <a:ext cx="193952" cy="200106"/>
            </a:xfrm>
            <a:custGeom>
              <a:avLst/>
              <a:gdLst/>
              <a:ahLst/>
              <a:cxnLst/>
              <a:rect l="l" t="t" r="r" b="b"/>
              <a:pathLst>
                <a:path w="7407" h="7642" extrusionOk="0">
                  <a:moveTo>
                    <a:pt x="3709" y="0"/>
                  </a:moveTo>
                  <a:cubicBezTo>
                    <a:pt x="2020" y="0"/>
                    <a:pt x="646" y="1364"/>
                    <a:pt x="646" y="3053"/>
                  </a:cubicBezTo>
                  <a:lnTo>
                    <a:pt x="646" y="3940"/>
                  </a:lnTo>
                  <a:cubicBezTo>
                    <a:pt x="1" y="4073"/>
                    <a:pt x="101" y="5018"/>
                    <a:pt x="751" y="5018"/>
                  </a:cubicBezTo>
                  <a:cubicBezTo>
                    <a:pt x="754" y="5018"/>
                    <a:pt x="757" y="5018"/>
                    <a:pt x="761" y="5018"/>
                  </a:cubicBezTo>
                  <a:lnTo>
                    <a:pt x="875" y="5018"/>
                  </a:lnTo>
                  <a:cubicBezTo>
                    <a:pt x="990" y="6497"/>
                    <a:pt x="2220" y="7642"/>
                    <a:pt x="3709" y="7642"/>
                  </a:cubicBezTo>
                  <a:cubicBezTo>
                    <a:pt x="5187" y="7642"/>
                    <a:pt x="6418" y="6497"/>
                    <a:pt x="6532" y="5018"/>
                  </a:cubicBezTo>
                  <a:lnTo>
                    <a:pt x="6656" y="5018"/>
                  </a:lnTo>
                  <a:cubicBezTo>
                    <a:pt x="6660" y="5018"/>
                    <a:pt x="6663" y="5018"/>
                    <a:pt x="6666" y="5018"/>
                  </a:cubicBezTo>
                  <a:cubicBezTo>
                    <a:pt x="7316" y="5018"/>
                    <a:pt x="7407" y="4073"/>
                    <a:pt x="6761" y="3940"/>
                  </a:cubicBezTo>
                  <a:lnTo>
                    <a:pt x="6761" y="3053"/>
                  </a:lnTo>
                  <a:cubicBezTo>
                    <a:pt x="6761" y="1364"/>
                    <a:pt x="5397" y="0"/>
                    <a:pt x="3709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377;p88">
              <a:extLst>
                <a:ext uri="{FF2B5EF4-FFF2-40B4-BE49-F238E27FC236}">
                  <a16:creationId xmlns:a16="http://schemas.microsoft.com/office/drawing/2014/main" id="{424F337F-7859-4E3A-BFA1-AB965778F61B}"/>
                </a:ext>
              </a:extLst>
            </p:cNvPr>
            <p:cNvSpPr/>
            <p:nvPr/>
          </p:nvSpPr>
          <p:spPr>
            <a:xfrm>
              <a:off x="5397807" y="3795940"/>
              <a:ext cx="183138" cy="91464"/>
            </a:xfrm>
            <a:custGeom>
              <a:avLst/>
              <a:gdLst/>
              <a:ahLst/>
              <a:cxnLst/>
              <a:rect l="l" t="t" r="r" b="b"/>
              <a:pathLst>
                <a:path w="6994" h="3493" extrusionOk="0">
                  <a:moveTo>
                    <a:pt x="3502" y="1"/>
                  </a:moveTo>
                  <a:cubicBezTo>
                    <a:pt x="1565" y="1"/>
                    <a:pt x="0" y="1565"/>
                    <a:pt x="0" y="3492"/>
                  </a:cubicBezTo>
                  <a:lnTo>
                    <a:pt x="6993" y="3492"/>
                  </a:lnTo>
                  <a:cubicBezTo>
                    <a:pt x="6993" y="1565"/>
                    <a:pt x="5429" y="1"/>
                    <a:pt x="3502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378;p88">
              <a:extLst>
                <a:ext uri="{FF2B5EF4-FFF2-40B4-BE49-F238E27FC236}">
                  <a16:creationId xmlns:a16="http://schemas.microsoft.com/office/drawing/2014/main" id="{2C2E5D65-C04F-424F-AA0A-6A4CBC0D1024}"/>
                </a:ext>
              </a:extLst>
            </p:cNvPr>
            <p:cNvSpPr/>
            <p:nvPr/>
          </p:nvSpPr>
          <p:spPr>
            <a:xfrm>
              <a:off x="5397807" y="3795940"/>
              <a:ext cx="91700" cy="91464"/>
            </a:xfrm>
            <a:custGeom>
              <a:avLst/>
              <a:gdLst/>
              <a:ahLst/>
              <a:cxnLst/>
              <a:rect l="l" t="t" r="r" b="b"/>
              <a:pathLst>
                <a:path w="3502" h="3493" extrusionOk="0">
                  <a:moveTo>
                    <a:pt x="3502" y="1"/>
                  </a:moveTo>
                  <a:cubicBezTo>
                    <a:pt x="1565" y="1"/>
                    <a:pt x="0" y="1565"/>
                    <a:pt x="0" y="3492"/>
                  </a:cubicBezTo>
                  <a:lnTo>
                    <a:pt x="1975" y="3492"/>
                  </a:lnTo>
                  <a:cubicBezTo>
                    <a:pt x="1966" y="2338"/>
                    <a:pt x="2538" y="1250"/>
                    <a:pt x="3502" y="602"/>
                  </a:cubicBezTo>
                  <a:lnTo>
                    <a:pt x="3502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379;p88">
              <a:extLst>
                <a:ext uri="{FF2B5EF4-FFF2-40B4-BE49-F238E27FC236}">
                  <a16:creationId xmlns:a16="http://schemas.microsoft.com/office/drawing/2014/main" id="{26F27BED-0FE0-4BA2-9D10-08BFBDFF13CF}"/>
                </a:ext>
              </a:extLst>
            </p:cNvPr>
            <p:cNvSpPr/>
            <p:nvPr/>
          </p:nvSpPr>
          <p:spPr>
            <a:xfrm>
              <a:off x="5396812" y="3887378"/>
              <a:ext cx="161404" cy="114455"/>
            </a:xfrm>
            <a:custGeom>
              <a:avLst/>
              <a:gdLst/>
              <a:ahLst/>
              <a:cxnLst/>
              <a:rect l="l" t="t" r="r" b="b"/>
              <a:pathLst>
                <a:path w="6164" h="4371" extrusionOk="0">
                  <a:moveTo>
                    <a:pt x="477" y="0"/>
                  </a:moveTo>
                  <a:lnTo>
                    <a:pt x="477" y="668"/>
                  </a:lnTo>
                  <a:cubicBezTo>
                    <a:pt x="191" y="725"/>
                    <a:pt x="0" y="1012"/>
                    <a:pt x="48" y="1298"/>
                  </a:cubicBezTo>
                  <a:cubicBezTo>
                    <a:pt x="104" y="1558"/>
                    <a:pt x="332" y="1746"/>
                    <a:pt x="592" y="1746"/>
                  </a:cubicBezTo>
                  <a:cubicBezTo>
                    <a:pt x="598" y="1746"/>
                    <a:pt x="604" y="1746"/>
                    <a:pt x="611" y="1746"/>
                  </a:cubicBezTo>
                  <a:lnTo>
                    <a:pt x="706" y="1746"/>
                  </a:lnTo>
                  <a:cubicBezTo>
                    <a:pt x="822" y="3257"/>
                    <a:pt x="2080" y="4370"/>
                    <a:pt x="3523" y="4370"/>
                  </a:cubicBezTo>
                  <a:cubicBezTo>
                    <a:pt x="3738" y="4370"/>
                    <a:pt x="3958" y="4345"/>
                    <a:pt x="4179" y="4293"/>
                  </a:cubicBezTo>
                  <a:cubicBezTo>
                    <a:pt x="2786" y="3978"/>
                    <a:pt x="1794" y="2738"/>
                    <a:pt x="1794" y="1317"/>
                  </a:cubicBezTo>
                  <a:cubicBezTo>
                    <a:pt x="1794" y="954"/>
                    <a:pt x="2089" y="659"/>
                    <a:pt x="2452" y="659"/>
                  </a:cubicBezTo>
                  <a:lnTo>
                    <a:pt x="5724" y="659"/>
                  </a:lnTo>
                  <a:cubicBezTo>
                    <a:pt x="5963" y="659"/>
                    <a:pt x="6163" y="458"/>
                    <a:pt x="6163" y="220"/>
                  </a:cubicBezTo>
                  <a:lnTo>
                    <a:pt x="6163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380;p88">
              <a:extLst>
                <a:ext uri="{FF2B5EF4-FFF2-40B4-BE49-F238E27FC236}">
                  <a16:creationId xmlns:a16="http://schemas.microsoft.com/office/drawing/2014/main" id="{08B5A331-4203-415F-A74A-79AAA9623027}"/>
                </a:ext>
              </a:extLst>
            </p:cNvPr>
            <p:cNvSpPr/>
            <p:nvPr/>
          </p:nvSpPr>
          <p:spPr>
            <a:xfrm>
              <a:off x="5455518" y="3944567"/>
              <a:ext cx="67714" cy="66615"/>
            </a:xfrm>
            <a:custGeom>
              <a:avLst/>
              <a:gdLst/>
              <a:ahLst/>
              <a:cxnLst/>
              <a:rect l="l" t="t" r="r" b="b"/>
              <a:pathLst>
                <a:path w="2586" h="2544" extrusionOk="0">
                  <a:moveTo>
                    <a:pt x="792" y="1"/>
                  </a:moveTo>
                  <a:cubicBezTo>
                    <a:pt x="458" y="1"/>
                    <a:pt x="172" y="249"/>
                    <a:pt x="143" y="583"/>
                  </a:cubicBezTo>
                  <a:lnTo>
                    <a:pt x="38" y="1508"/>
                  </a:lnTo>
                  <a:cubicBezTo>
                    <a:pt x="0" y="1785"/>
                    <a:pt x="143" y="2052"/>
                    <a:pt x="391" y="2166"/>
                  </a:cubicBezTo>
                  <a:lnTo>
                    <a:pt x="1002" y="2472"/>
                  </a:lnTo>
                  <a:cubicBezTo>
                    <a:pt x="1092" y="2519"/>
                    <a:pt x="1193" y="2543"/>
                    <a:pt x="1294" y="2543"/>
                  </a:cubicBezTo>
                  <a:cubicBezTo>
                    <a:pt x="1395" y="2543"/>
                    <a:pt x="1498" y="2519"/>
                    <a:pt x="1593" y="2472"/>
                  </a:cubicBezTo>
                  <a:lnTo>
                    <a:pt x="2194" y="2166"/>
                  </a:lnTo>
                  <a:cubicBezTo>
                    <a:pt x="2442" y="2052"/>
                    <a:pt x="2585" y="1785"/>
                    <a:pt x="2557" y="1508"/>
                  </a:cubicBezTo>
                  <a:lnTo>
                    <a:pt x="2452" y="583"/>
                  </a:lnTo>
                  <a:cubicBezTo>
                    <a:pt x="2414" y="249"/>
                    <a:pt x="2137" y="1"/>
                    <a:pt x="180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381;p88">
              <a:extLst>
                <a:ext uri="{FF2B5EF4-FFF2-40B4-BE49-F238E27FC236}">
                  <a16:creationId xmlns:a16="http://schemas.microsoft.com/office/drawing/2014/main" id="{E458A1BA-CAC4-4BC3-97D4-1237BFE6BBE6}"/>
                </a:ext>
              </a:extLst>
            </p:cNvPr>
            <p:cNvSpPr/>
            <p:nvPr/>
          </p:nvSpPr>
          <p:spPr>
            <a:xfrm>
              <a:off x="5455754" y="3944567"/>
              <a:ext cx="41739" cy="66615"/>
            </a:xfrm>
            <a:custGeom>
              <a:avLst/>
              <a:gdLst/>
              <a:ahLst/>
              <a:cxnLst/>
              <a:rect l="l" t="t" r="r" b="b"/>
              <a:pathLst>
                <a:path w="1594" h="2544" extrusionOk="0">
                  <a:moveTo>
                    <a:pt x="783" y="1"/>
                  </a:moveTo>
                  <a:cubicBezTo>
                    <a:pt x="449" y="1"/>
                    <a:pt x="172" y="249"/>
                    <a:pt x="134" y="583"/>
                  </a:cubicBezTo>
                  <a:lnTo>
                    <a:pt x="29" y="1518"/>
                  </a:lnTo>
                  <a:cubicBezTo>
                    <a:pt x="1" y="1785"/>
                    <a:pt x="144" y="2052"/>
                    <a:pt x="382" y="2176"/>
                  </a:cubicBezTo>
                  <a:lnTo>
                    <a:pt x="993" y="2472"/>
                  </a:lnTo>
                  <a:cubicBezTo>
                    <a:pt x="1083" y="2519"/>
                    <a:pt x="1184" y="2543"/>
                    <a:pt x="1285" y="2543"/>
                  </a:cubicBezTo>
                  <a:cubicBezTo>
                    <a:pt x="1386" y="2543"/>
                    <a:pt x="1489" y="2519"/>
                    <a:pt x="1584" y="2472"/>
                  </a:cubicBezTo>
                  <a:lnTo>
                    <a:pt x="1594" y="2472"/>
                  </a:lnTo>
                  <a:lnTo>
                    <a:pt x="1212" y="2243"/>
                  </a:lnTo>
                  <a:cubicBezTo>
                    <a:pt x="955" y="2052"/>
                    <a:pt x="812" y="1747"/>
                    <a:pt x="859" y="1432"/>
                  </a:cubicBezTo>
                  <a:lnTo>
                    <a:pt x="955" y="287"/>
                  </a:lnTo>
                  <a:cubicBezTo>
                    <a:pt x="964" y="182"/>
                    <a:pt x="993" y="87"/>
                    <a:pt x="1031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382;p88">
              <a:extLst>
                <a:ext uri="{FF2B5EF4-FFF2-40B4-BE49-F238E27FC236}">
                  <a16:creationId xmlns:a16="http://schemas.microsoft.com/office/drawing/2014/main" id="{31D12526-3920-4D08-8475-6D659F8F4DAD}"/>
                </a:ext>
              </a:extLst>
            </p:cNvPr>
            <p:cNvSpPr/>
            <p:nvPr/>
          </p:nvSpPr>
          <p:spPr>
            <a:xfrm>
              <a:off x="5471439" y="3956978"/>
              <a:ext cx="35873" cy="16339"/>
            </a:xfrm>
            <a:custGeom>
              <a:avLst/>
              <a:gdLst/>
              <a:ahLst/>
              <a:cxnLst/>
              <a:rect l="l" t="t" r="r" b="b"/>
              <a:pathLst>
                <a:path w="1370" h="624" extrusionOk="0">
                  <a:moveTo>
                    <a:pt x="272" y="0"/>
                  </a:moveTo>
                  <a:cubicBezTo>
                    <a:pt x="132" y="0"/>
                    <a:pt x="0" y="150"/>
                    <a:pt x="69" y="309"/>
                  </a:cubicBezTo>
                  <a:cubicBezTo>
                    <a:pt x="213" y="510"/>
                    <a:pt x="442" y="624"/>
                    <a:pt x="690" y="624"/>
                  </a:cubicBezTo>
                  <a:cubicBezTo>
                    <a:pt x="928" y="624"/>
                    <a:pt x="1157" y="510"/>
                    <a:pt x="1300" y="309"/>
                  </a:cubicBezTo>
                  <a:cubicBezTo>
                    <a:pt x="1369" y="150"/>
                    <a:pt x="1237" y="0"/>
                    <a:pt x="1094" y="0"/>
                  </a:cubicBezTo>
                  <a:cubicBezTo>
                    <a:pt x="1040" y="0"/>
                    <a:pt x="984" y="21"/>
                    <a:pt x="938" y="71"/>
                  </a:cubicBezTo>
                  <a:cubicBezTo>
                    <a:pt x="871" y="147"/>
                    <a:pt x="778" y="185"/>
                    <a:pt x="684" y="185"/>
                  </a:cubicBezTo>
                  <a:cubicBezTo>
                    <a:pt x="589" y="185"/>
                    <a:pt x="494" y="147"/>
                    <a:pt x="422" y="71"/>
                  </a:cubicBezTo>
                  <a:cubicBezTo>
                    <a:pt x="378" y="21"/>
                    <a:pt x="325" y="0"/>
                    <a:pt x="272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383;p88">
              <a:extLst>
                <a:ext uri="{FF2B5EF4-FFF2-40B4-BE49-F238E27FC236}">
                  <a16:creationId xmlns:a16="http://schemas.microsoft.com/office/drawing/2014/main" id="{5962D874-5B7B-4EBA-BFBB-74BD0D8DB93D}"/>
                </a:ext>
              </a:extLst>
            </p:cNvPr>
            <p:cNvSpPr/>
            <p:nvPr/>
          </p:nvSpPr>
          <p:spPr>
            <a:xfrm>
              <a:off x="5452271" y="3904556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7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34" y="651"/>
                    <a:pt x="429" y="556"/>
                    <a:pt x="429" y="441"/>
                  </a:cubicBezTo>
                  <a:lnTo>
                    <a:pt x="429" y="222"/>
                  </a:lnTo>
                  <a:cubicBezTo>
                    <a:pt x="429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384;p88">
              <a:extLst>
                <a:ext uri="{FF2B5EF4-FFF2-40B4-BE49-F238E27FC236}">
                  <a16:creationId xmlns:a16="http://schemas.microsoft.com/office/drawing/2014/main" id="{6CE68002-C58A-41D2-B9EA-468A5186D3DC}"/>
                </a:ext>
              </a:extLst>
            </p:cNvPr>
            <p:cNvSpPr/>
            <p:nvPr/>
          </p:nvSpPr>
          <p:spPr>
            <a:xfrm>
              <a:off x="5515220" y="3904556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34" y="65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385;p88">
              <a:extLst>
                <a:ext uri="{FF2B5EF4-FFF2-40B4-BE49-F238E27FC236}">
                  <a16:creationId xmlns:a16="http://schemas.microsoft.com/office/drawing/2014/main" id="{A1C895F7-F2BD-44DA-A5FC-C79E5C17DB66}"/>
                </a:ext>
              </a:extLst>
            </p:cNvPr>
            <p:cNvSpPr/>
            <p:nvPr/>
          </p:nvSpPr>
          <p:spPr>
            <a:xfrm>
              <a:off x="5472251" y="3790206"/>
              <a:ext cx="34486" cy="74208"/>
            </a:xfrm>
            <a:custGeom>
              <a:avLst/>
              <a:gdLst/>
              <a:ahLst/>
              <a:cxnLst/>
              <a:rect l="l" t="t" r="r" b="b"/>
              <a:pathLst>
                <a:path w="1317" h="2834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2624"/>
                  </a:lnTo>
                  <a:cubicBezTo>
                    <a:pt x="0" y="2738"/>
                    <a:pt x="96" y="2834"/>
                    <a:pt x="220" y="2834"/>
                  </a:cubicBezTo>
                  <a:lnTo>
                    <a:pt x="1097" y="2834"/>
                  </a:lnTo>
                  <a:cubicBezTo>
                    <a:pt x="1212" y="2834"/>
                    <a:pt x="1317" y="2738"/>
                    <a:pt x="1317" y="2624"/>
                  </a:cubicBezTo>
                  <a:lnTo>
                    <a:pt x="1317" y="220"/>
                  </a:lnTo>
                  <a:cubicBezTo>
                    <a:pt x="1317" y="96"/>
                    <a:pt x="1212" y="0"/>
                    <a:pt x="1097" y="0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386;p88">
              <a:extLst>
                <a:ext uri="{FF2B5EF4-FFF2-40B4-BE49-F238E27FC236}">
                  <a16:creationId xmlns:a16="http://schemas.microsoft.com/office/drawing/2014/main" id="{EC0B27BF-3BBC-4E55-9DAE-C33EC9DF23E8}"/>
                </a:ext>
              </a:extLst>
            </p:cNvPr>
            <p:cNvSpPr/>
            <p:nvPr/>
          </p:nvSpPr>
          <p:spPr>
            <a:xfrm>
              <a:off x="5535199" y="3805079"/>
              <a:ext cx="23017" cy="59361"/>
            </a:xfrm>
            <a:custGeom>
              <a:avLst/>
              <a:gdLst/>
              <a:ahLst/>
              <a:cxnLst/>
              <a:rect l="l" t="t" r="r" b="b"/>
              <a:pathLst>
                <a:path w="879" h="2267" extrusionOk="0">
                  <a:moveTo>
                    <a:pt x="140" y="1"/>
                  </a:moveTo>
                  <a:cubicBezTo>
                    <a:pt x="67" y="1"/>
                    <a:pt x="0" y="60"/>
                    <a:pt x="0" y="148"/>
                  </a:cubicBezTo>
                  <a:lnTo>
                    <a:pt x="0" y="2056"/>
                  </a:lnTo>
                  <a:cubicBezTo>
                    <a:pt x="0" y="2170"/>
                    <a:pt x="96" y="2266"/>
                    <a:pt x="220" y="2266"/>
                  </a:cubicBezTo>
                  <a:lnTo>
                    <a:pt x="659" y="2266"/>
                  </a:lnTo>
                  <a:cubicBezTo>
                    <a:pt x="664" y="2266"/>
                    <a:pt x="669" y="2266"/>
                    <a:pt x="674" y="2266"/>
                  </a:cubicBezTo>
                  <a:cubicBezTo>
                    <a:pt x="791" y="2266"/>
                    <a:pt x="878" y="2165"/>
                    <a:pt x="878" y="2046"/>
                  </a:cubicBezTo>
                  <a:lnTo>
                    <a:pt x="878" y="739"/>
                  </a:lnTo>
                  <a:cubicBezTo>
                    <a:pt x="878" y="596"/>
                    <a:pt x="811" y="472"/>
                    <a:pt x="706" y="386"/>
                  </a:cubicBezTo>
                  <a:lnTo>
                    <a:pt x="229" y="33"/>
                  </a:lnTo>
                  <a:cubicBezTo>
                    <a:pt x="201" y="11"/>
                    <a:pt x="170" y="1"/>
                    <a:pt x="140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387;p88">
              <a:extLst>
                <a:ext uri="{FF2B5EF4-FFF2-40B4-BE49-F238E27FC236}">
                  <a16:creationId xmlns:a16="http://schemas.microsoft.com/office/drawing/2014/main" id="{F5F2BDD2-DB35-4489-A52C-A5BF59B130C1}"/>
                </a:ext>
              </a:extLst>
            </p:cNvPr>
            <p:cNvSpPr/>
            <p:nvPr/>
          </p:nvSpPr>
          <p:spPr>
            <a:xfrm>
              <a:off x="5420797" y="3805079"/>
              <a:ext cx="22990" cy="59361"/>
            </a:xfrm>
            <a:custGeom>
              <a:avLst/>
              <a:gdLst/>
              <a:ahLst/>
              <a:cxnLst/>
              <a:rect l="l" t="t" r="r" b="b"/>
              <a:pathLst>
                <a:path w="878" h="2267" extrusionOk="0">
                  <a:moveTo>
                    <a:pt x="741" y="1"/>
                  </a:moveTo>
                  <a:cubicBezTo>
                    <a:pt x="713" y="1"/>
                    <a:pt x="683" y="11"/>
                    <a:pt x="658" y="33"/>
                  </a:cubicBezTo>
                  <a:lnTo>
                    <a:pt x="181" y="386"/>
                  </a:lnTo>
                  <a:cubicBezTo>
                    <a:pt x="67" y="472"/>
                    <a:pt x="0" y="596"/>
                    <a:pt x="0" y="739"/>
                  </a:cubicBezTo>
                  <a:lnTo>
                    <a:pt x="0" y="2046"/>
                  </a:lnTo>
                  <a:cubicBezTo>
                    <a:pt x="0" y="2165"/>
                    <a:pt x="96" y="2266"/>
                    <a:pt x="213" y="2266"/>
                  </a:cubicBezTo>
                  <a:cubicBezTo>
                    <a:pt x="219" y="2266"/>
                    <a:pt x="224" y="2266"/>
                    <a:pt x="229" y="2266"/>
                  </a:cubicBezTo>
                  <a:lnTo>
                    <a:pt x="658" y="2266"/>
                  </a:lnTo>
                  <a:cubicBezTo>
                    <a:pt x="782" y="2266"/>
                    <a:pt x="878" y="2170"/>
                    <a:pt x="878" y="2056"/>
                  </a:cubicBezTo>
                  <a:lnTo>
                    <a:pt x="878" y="148"/>
                  </a:lnTo>
                  <a:cubicBezTo>
                    <a:pt x="878" y="60"/>
                    <a:pt x="811" y="1"/>
                    <a:pt x="741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388;p88">
              <a:extLst>
                <a:ext uri="{FF2B5EF4-FFF2-40B4-BE49-F238E27FC236}">
                  <a16:creationId xmlns:a16="http://schemas.microsoft.com/office/drawing/2014/main" id="{5B248B06-F388-46E3-8E4E-99AB6D58A2DD}"/>
                </a:ext>
              </a:extLst>
            </p:cNvPr>
            <p:cNvSpPr/>
            <p:nvPr/>
          </p:nvSpPr>
          <p:spPr>
            <a:xfrm>
              <a:off x="5386573" y="3881618"/>
              <a:ext cx="205866" cy="11521"/>
            </a:xfrm>
            <a:custGeom>
              <a:avLst/>
              <a:gdLst/>
              <a:ahLst/>
              <a:cxnLst/>
              <a:rect l="l" t="t" r="r" b="b"/>
              <a:pathLst>
                <a:path w="7862" h="440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44"/>
                    <a:pt x="96" y="440"/>
                    <a:pt x="220" y="440"/>
                  </a:cubicBezTo>
                  <a:lnTo>
                    <a:pt x="7642" y="440"/>
                  </a:lnTo>
                  <a:cubicBezTo>
                    <a:pt x="7766" y="440"/>
                    <a:pt x="7861" y="344"/>
                    <a:pt x="7861" y="220"/>
                  </a:cubicBezTo>
                  <a:cubicBezTo>
                    <a:pt x="7861" y="96"/>
                    <a:pt x="7766" y="1"/>
                    <a:pt x="7651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389;p88">
              <a:extLst>
                <a:ext uri="{FF2B5EF4-FFF2-40B4-BE49-F238E27FC236}">
                  <a16:creationId xmlns:a16="http://schemas.microsoft.com/office/drawing/2014/main" id="{34BC3926-0D2A-40DE-AD31-68800D267B79}"/>
                </a:ext>
              </a:extLst>
            </p:cNvPr>
            <p:cNvSpPr/>
            <p:nvPr/>
          </p:nvSpPr>
          <p:spPr>
            <a:xfrm>
              <a:off x="5415036" y="4110448"/>
              <a:ext cx="11521" cy="11521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cubicBezTo>
                    <a:pt x="1" y="344"/>
                    <a:pt x="96" y="439"/>
                    <a:pt x="220" y="439"/>
                  </a:cubicBezTo>
                  <a:cubicBezTo>
                    <a:pt x="344" y="439"/>
                    <a:pt x="439" y="344"/>
                    <a:pt x="439" y="220"/>
                  </a:cubicBezTo>
                  <a:cubicBezTo>
                    <a:pt x="439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390;p88">
              <a:extLst>
                <a:ext uri="{FF2B5EF4-FFF2-40B4-BE49-F238E27FC236}">
                  <a16:creationId xmlns:a16="http://schemas.microsoft.com/office/drawing/2014/main" id="{90D1ED90-4A81-426E-B08B-1782F5DF3F03}"/>
                </a:ext>
              </a:extLst>
            </p:cNvPr>
            <p:cNvSpPr/>
            <p:nvPr/>
          </p:nvSpPr>
          <p:spPr>
            <a:xfrm>
              <a:off x="5552429" y="4110448"/>
              <a:ext cx="11260" cy="1152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cubicBezTo>
                    <a:pt x="1" y="344"/>
                    <a:pt x="96" y="439"/>
                    <a:pt x="211" y="439"/>
                  </a:cubicBezTo>
                  <a:cubicBezTo>
                    <a:pt x="335" y="439"/>
                    <a:pt x="430" y="344"/>
                    <a:pt x="430" y="220"/>
                  </a:cubicBez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391;p88">
              <a:extLst>
                <a:ext uri="{FF2B5EF4-FFF2-40B4-BE49-F238E27FC236}">
                  <a16:creationId xmlns:a16="http://schemas.microsoft.com/office/drawing/2014/main" id="{B43218BD-31F6-4B7B-8C0A-287AE0F907FB}"/>
                </a:ext>
              </a:extLst>
            </p:cNvPr>
            <p:cNvSpPr/>
            <p:nvPr/>
          </p:nvSpPr>
          <p:spPr>
            <a:xfrm>
              <a:off x="5380813" y="4093219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649" y="0"/>
                  </a:moveTo>
                  <a:cubicBezTo>
                    <a:pt x="287" y="0"/>
                    <a:pt x="1" y="296"/>
                    <a:pt x="1" y="658"/>
                  </a:cubicBezTo>
                  <a:lnTo>
                    <a:pt x="1" y="1965"/>
                  </a:lnTo>
                  <a:lnTo>
                    <a:pt x="649" y="1965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392;p88">
              <a:extLst>
                <a:ext uri="{FF2B5EF4-FFF2-40B4-BE49-F238E27FC236}">
                  <a16:creationId xmlns:a16="http://schemas.microsoft.com/office/drawing/2014/main" id="{779DF353-F124-49C8-BDA0-0A4559F84B5A}"/>
                </a:ext>
              </a:extLst>
            </p:cNvPr>
            <p:cNvSpPr/>
            <p:nvPr/>
          </p:nvSpPr>
          <p:spPr>
            <a:xfrm>
              <a:off x="5580918" y="4093219"/>
              <a:ext cx="17256" cy="51480"/>
            </a:xfrm>
            <a:custGeom>
              <a:avLst/>
              <a:gdLst/>
              <a:ahLst/>
              <a:cxnLst/>
              <a:rect l="l" t="t" r="r" b="b"/>
              <a:pathLst>
                <a:path w="659" h="1966" extrusionOk="0">
                  <a:moveTo>
                    <a:pt x="0" y="0"/>
                  </a:moveTo>
                  <a:lnTo>
                    <a:pt x="0" y="1965"/>
                  </a:lnTo>
                  <a:lnTo>
                    <a:pt x="658" y="1965"/>
                  </a:lnTo>
                  <a:lnTo>
                    <a:pt x="658" y="658"/>
                  </a:lnTo>
                  <a:cubicBezTo>
                    <a:pt x="658" y="296"/>
                    <a:pt x="363" y="0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2780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Error for not choosing movies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6672" y="1227111"/>
            <a:ext cx="4950653" cy="31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93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631425"/>
            <a:ext cx="7717800" cy="1034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Warning for choosing</a:t>
            </a:r>
            <a:br>
              <a:rPr lang="en-US" b="0" dirty="0"/>
            </a:br>
            <a:r>
              <a:rPr lang="en-US" b="0" dirty="0"/>
              <a:t>the same movie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1585" y="1615443"/>
            <a:ext cx="5040830" cy="289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97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Adding Movies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6672" y="1287058"/>
            <a:ext cx="4950653" cy="30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37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Adding Movies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5074" y="1287058"/>
            <a:ext cx="4913849" cy="30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64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stream’s metadata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5519" y="1395579"/>
            <a:ext cx="4972962" cy="285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66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Closing the client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5519" y="1224384"/>
            <a:ext cx="4972962" cy="31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28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978593" y="2594940"/>
            <a:ext cx="7186814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6000" b="0" dirty="0"/>
              <a:t>Evaluation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08700" y="1231716"/>
            <a:ext cx="1326600" cy="1326600"/>
          </a:xfrm>
          <a:prstGeom prst="ellipse">
            <a:avLst/>
          </a:prstGeom>
          <a:solidFill>
            <a:schemeClr val="accent6">
              <a:lumMod val="85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08700" y="1426572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50" name="Google Shape;1564;p64">
            <a:extLst>
              <a:ext uri="{FF2B5EF4-FFF2-40B4-BE49-F238E27FC236}">
                <a16:creationId xmlns:a16="http://schemas.microsoft.com/office/drawing/2014/main" id="{C9D9B4AF-6DC8-4D92-95AD-E2D31AD4B89D}"/>
              </a:ext>
            </a:extLst>
          </p:cNvPr>
          <p:cNvGrpSpPr/>
          <p:nvPr/>
        </p:nvGrpSpPr>
        <p:grpSpPr>
          <a:xfrm>
            <a:off x="7617075" y="401236"/>
            <a:ext cx="1060996" cy="1433482"/>
            <a:chOff x="7540542" y="3354923"/>
            <a:chExt cx="1164011" cy="1572663"/>
          </a:xfrm>
        </p:grpSpPr>
        <p:sp>
          <p:nvSpPr>
            <p:cNvPr id="51" name="Google Shape;1565;p64">
              <a:extLst>
                <a:ext uri="{FF2B5EF4-FFF2-40B4-BE49-F238E27FC236}">
                  <a16:creationId xmlns:a16="http://schemas.microsoft.com/office/drawing/2014/main" id="{D0D16DBF-4C0D-4120-8EB0-45440B01F438}"/>
                </a:ext>
              </a:extLst>
            </p:cNvPr>
            <p:cNvSpPr/>
            <p:nvPr/>
          </p:nvSpPr>
          <p:spPr>
            <a:xfrm>
              <a:off x="7540542" y="3354923"/>
              <a:ext cx="1164011" cy="1572663"/>
            </a:xfrm>
            <a:custGeom>
              <a:avLst/>
              <a:gdLst/>
              <a:ahLst/>
              <a:cxnLst/>
              <a:rect l="l" t="t" r="r" b="b"/>
              <a:pathLst>
                <a:path w="23941" h="32346" extrusionOk="0">
                  <a:moveTo>
                    <a:pt x="7004" y="1"/>
                  </a:moveTo>
                  <a:cubicBezTo>
                    <a:pt x="5938" y="1"/>
                    <a:pt x="5030" y="765"/>
                    <a:pt x="4839" y="1800"/>
                  </a:cubicBezTo>
                  <a:lnTo>
                    <a:pt x="207" y="27076"/>
                  </a:lnTo>
                  <a:cubicBezTo>
                    <a:pt x="0" y="28270"/>
                    <a:pt x="780" y="29416"/>
                    <a:pt x="1974" y="29639"/>
                  </a:cubicBezTo>
                  <a:lnTo>
                    <a:pt x="16523" y="32297"/>
                  </a:lnTo>
                  <a:cubicBezTo>
                    <a:pt x="16666" y="32329"/>
                    <a:pt x="16793" y="32345"/>
                    <a:pt x="16921" y="32345"/>
                  </a:cubicBezTo>
                  <a:cubicBezTo>
                    <a:pt x="17987" y="32345"/>
                    <a:pt x="18894" y="31581"/>
                    <a:pt x="19085" y="30531"/>
                  </a:cubicBezTo>
                  <a:lnTo>
                    <a:pt x="23717" y="5270"/>
                  </a:lnTo>
                  <a:cubicBezTo>
                    <a:pt x="23940" y="4076"/>
                    <a:pt x="23144" y="2930"/>
                    <a:pt x="21950" y="2707"/>
                  </a:cubicBezTo>
                  <a:lnTo>
                    <a:pt x="7402" y="33"/>
                  </a:lnTo>
                  <a:cubicBezTo>
                    <a:pt x="7275" y="17"/>
                    <a:pt x="7131" y="1"/>
                    <a:pt x="7004" y="1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66;p64">
              <a:extLst>
                <a:ext uri="{FF2B5EF4-FFF2-40B4-BE49-F238E27FC236}">
                  <a16:creationId xmlns:a16="http://schemas.microsoft.com/office/drawing/2014/main" id="{F59D0AF8-B6C3-4D69-94FF-08508594D72E}"/>
                </a:ext>
              </a:extLst>
            </p:cNvPr>
            <p:cNvSpPr/>
            <p:nvPr/>
          </p:nvSpPr>
          <p:spPr>
            <a:xfrm>
              <a:off x="7571464" y="3383851"/>
              <a:ext cx="1101340" cy="1514027"/>
            </a:xfrm>
            <a:custGeom>
              <a:avLst/>
              <a:gdLst/>
              <a:ahLst/>
              <a:cxnLst/>
              <a:rect l="l" t="t" r="r" b="b"/>
              <a:pathLst>
                <a:path w="22652" h="31140" extrusionOk="0">
                  <a:moveTo>
                    <a:pt x="6366" y="0"/>
                  </a:moveTo>
                  <a:cubicBezTo>
                    <a:pt x="5614" y="0"/>
                    <a:pt x="4933" y="539"/>
                    <a:pt x="4792" y="1316"/>
                  </a:cubicBezTo>
                  <a:lnTo>
                    <a:pt x="160" y="26593"/>
                  </a:lnTo>
                  <a:cubicBezTo>
                    <a:pt x="1" y="27452"/>
                    <a:pt x="574" y="28296"/>
                    <a:pt x="1449" y="28455"/>
                  </a:cubicBezTo>
                  <a:lnTo>
                    <a:pt x="15998" y="31113"/>
                  </a:lnTo>
                  <a:cubicBezTo>
                    <a:pt x="16097" y="31131"/>
                    <a:pt x="16194" y="31140"/>
                    <a:pt x="16291" y="31140"/>
                  </a:cubicBezTo>
                  <a:cubicBezTo>
                    <a:pt x="17051" y="31140"/>
                    <a:pt x="17719" y="30603"/>
                    <a:pt x="17860" y="29840"/>
                  </a:cubicBezTo>
                  <a:lnTo>
                    <a:pt x="22492" y="4563"/>
                  </a:lnTo>
                  <a:cubicBezTo>
                    <a:pt x="22652" y="3688"/>
                    <a:pt x="22078" y="2860"/>
                    <a:pt x="21203" y="2701"/>
                  </a:cubicBezTo>
                  <a:lnTo>
                    <a:pt x="6654" y="27"/>
                  </a:lnTo>
                  <a:cubicBezTo>
                    <a:pt x="6558" y="9"/>
                    <a:pt x="6461" y="0"/>
                    <a:pt x="6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67;p64">
              <a:extLst>
                <a:ext uri="{FF2B5EF4-FFF2-40B4-BE49-F238E27FC236}">
                  <a16:creationId xmlns:a16="http://schemas.microsoft.com/office/drawing/2014/main" id="{B0509A22-B2C7-4575-800B-AAE8D2628853}"/>
                </a:ext>
              </a:extLst>
            </p:cNvPr>
            <p:cNvSpPr/>
            <p:nvPr/>
          </p:nvSpPr>
          <p:spPr>
            <a:xfrm>
              <a:off x="7651199" y="3501217"/>
              <a:ext cx="941867" cy="1278512"/>
            </a:xfrm>
            <a:custGeom>
              <a:avLst/>
              <a:gdLst/>
              <a:ahLst/>
              <a:cxnLst/>
              <a:rect l="l" t="t" r="r" b="b"/>
              <a:pathLst>
                <a:path w="19372" h="26296" extrusionOk="0">
                  <a:moveTo>
                    <a:pt x="4298" y="0"/>
                  </a:moveTo>
                  <a:lnTo>
                    <a:pt x="0" y="23542"/>
                  </a:lnTo>
                  <a:lnTo>
                    <a:pt x="15058" y="26296"/>
                  </a:lnTo>
                  <a:lnTo>
                    <a:pt x="19372" y="2770"/>
                  </a:lnTo>
                  <a:lnTo>
                    <a:pt x="42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68;p64">
              <a:extLst>
                <a:ext uri="{FF2B5EF4-FFF2-40B4-BE49-F238E27FC236}">
                  <a16:creationId xmlns:a16="http://schemas.microsoft.com/office/drawing/2014/main" id="{A547C916-671D-4045-BD10-60B5452046A8}"/>
                </a:ext>
              </a:extLst>
            </p:cNvPr>
            <p:cNvSpPr/>
            <p:nvPr/>
          </p:nvSpPr>
          <p:spPr>
            <a:xfrm>
              <a:off x="8221987" y="3511670"/>
              <a:ext cx="25137" cy="22073"/>
            </a:xfrm>
            <a:custGeom>
              <a:avLst/>
              <a:gdLst/>
              <a:ahLst/>
              <a:cxnLst/>
              <a:rect l="l" t="t" r="r" b="b"/>
              <a:pathLst>
                <a:path w="517" h="454" extrusionOk="0">
                  <a:moveTo>
                    <a:pt x="271" y="1"/>
                  </a:moveTo>
                  <a:cubicBezTo>
                    <a:pt x="120" y="1"/>
                    <a:pt x="0" y="170"/>
                    <a:pt x="71" y="327"/>
                  </a:cubicBezTo>
                  <a:cubicBezTo>
                    <a:pt x="112" y="414"/>
                    <a:pt x="190" y="454"/>
                    <a:pt x="268" y="454"/>
                  </a:cubicBezTo>
                  <a:cubicBezTo>
                    <a:pt x="375" y="454"/>
                    <a:pt x="483" y="382"/>
                    <a:pt x="501" y="263"/>
                  </a:cubicBezTo>
                  <a:cubicBezTo>
                    <a:pt x="517" y="183"/>
                    <a:pt x="501" y="104"/>
                    <a:pt x="437" y="56"/>
                  </a:cubicBezTo>
                  <a:cubicBezTo>
                    <a:pt x="406" y="24"/>
                    <a:pt x="374" y="8"/>
                    <a:pt x="326" y="8"/>
                  </a:cubicBezTo>
                  <a:cubicBezTo>
                    <a:pt x="307" y="3"/>
                    <a:pt x="289" y="1"/>
                    <a:pt x="2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69;p64">
              <a:extLst>
                <a:ext uri="{FF2B5EF4-FFF2-40B4-BE49-F238E27FC236}">
                  <a16:creationId xmlns:a16="http://schemas.microsoft.com/office/drawing/2014/main" id="{8A030951-B0D7-4FA6-A097-83D682B8D2B6}"/>
                </a:ext>
              </a:extLst>
            </p:cNvPr>
            <p:cNvSpPr/>
            <p:nvPr/>
          </p:nvSpPr>
          <p:spPr>
            <a:xfrm>
              <a:off x="7781984" y="4525620"/>
              <a:ext cx="92135" cy="90287"/>
            </a:xfrm>
            <a:custGeom>
              <a:avLst/>
              <a:gdLst/>
              <a:ahLst/>
              <a:cxnLst/>
              <a:rect l="l" t="t" r="r" b="b"/>
              <a:pathLst>
                <a:path w="1895" h="1857" extrusionOk="0">
                  <a:moveTo>
                    <a:pt x="551" y="0"/>
                  </a:moveTo>
                  <a:cubicBezTo>
                    <a:pt x="393" y="0"/>
                    <a:pt x="236" y="120"/>
                    <a:pt x="207" y="292"/>
                  </a:cubicBezTo>
                  <a:lnTo>
                    <a:pt x="32" y="1278"/>
                  </a:lnTo>
                  <a:cubicBezTo>
                    <a:pt x="1" y="1453"/>
                    <a:pt x="128" y="1629"/>
                    <a:pt x="303" y="1660"/>
                  </a:cubicBezTo>
                  <a:lnTo>
                    <a:pt x="1290" y="1851"/>
                  </a:lnTo>
                  <a:cubicBezTo>
                    <a:pt x="1310" y="1855"/>
                    <a:pt x="1329" y="1856"/>
                    <a:pt x="1349" y="1856"/>
                  </a:cubicBezTo>
                  <a:cubicBezTo>
                    <a:pt x="1516" y="1856"/>
                    <a:pt x="1659" y="1738"/>
                    <a:pt x="1688" y="1581"/>
                  </a:cubicBezTo>
                  <a:lnTo>
                    <a:pt x="1863" y="594"/>
                  </a:lnTo>
                  <a:cubicBezTo>
                    <a:pt x="1895" y="403"/>
                    <a:pt x="1783" y="228"/>
                    <a:pt x="1592" y="196"/>
                  </a:cubicBezTo>
                  <a:lnTo>
                    <a:pt x="605" y="5"/>
                  </a:lnTo>
                  <a:cubicBezTo>
                    <a:pt x="587" y="2"/>
                    <a:pt x="569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70;p64">
              <a:extLst>
                <a:ext uri="{FF2B5EF4-FFF2-40B4-BE49-F238E27FC236}">
                  <a16:creationId xmlns:a16="http://schemas.microsoft.com/office/drawing/2014/main" id="{760048BF-82E2-4AED-8AB5-FAB3452E92B0}"/>
                </a:ext>
              </a:extLst>
            </p:cNvPr>
            <p:cNvSpPr/>
            <p:nvPr/>
          </p:nvSpPr>
          <p:spPr>
            <a:xfrm>
              <a:off x="7886467" y="4544971"/>
              <a:ext cx="92135" cy="89509"/>
            </a:xfrm>
            <a:custGeom>
              <a:avLst/>
              <a:gdLst/>
              <a:ahLst/>
              <a:cxnLst/>
              <a:rect l="l" t="t" r="r" b="b"/>
              <a:pathLst>
                <a:path w="1895" h="1841" extrusionOk="0">
                  <a:moveTo>
                    <a:pt x="546" y="0"/>
                  </a:moveTo>
                  <a:cubicBezTo>
                    <a:pt x="379" y="0"/>
                    <a:pt x="236" y="119"/>
                    <a:pt x="207" y="276"/>
                  </a:cubicBezTo>
                  <a:lnTo>
                    <a:pt x="32" y="1262"/>
                  </a:lnTo>
                  <a:cubicBezTo>
                    <a:pt x="0" y="1453"/>
                    <a:pt x="112" y="1629"/>
                    <a:pt x="303" y="1660"/>
                  </a:cubicBezTo>
                  <a:lnTo>
                    <a:pt x="1290" y="1835"/>
                  </a:lnTo>
                  <a:cubicBezTo>
                    <a:pt x="1310" y="1839"/>
                    <a:pt x="1330" y="1841"/>
                    <a:pt x="1349" y="1841"/>
                  </a:cubicBezTo>
                  <a:cubicBezTo>
                    <a:pt x="1503" y="1841"/>
                    <a:pt x="1644" y="1734"/>
                    <a:pt x="1672" y="1565"/>
                  </a:cubicBezTo>
                  <a:lnTo>
                    <a:pt x="1863" y="578"/>
                  </a:lnTo>
                  <a:cubicBezTo>
                    <a:pt x="1895" y="403"/>
                    <a:pt x="1767" y="228"/>
                    <a:pt x="1592" y="196"/>
                  </a:cubicBezTo>
                  <a:lnTo>
                    <a:pt x="605" y="5"/>
                  </a:lnTo>
                  <a:cubicBezTo>
                    <a:pt x="585" y="2"/>
                    <a:pt x="566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71;p64">
              <a:extLst>
                <a:ext uri="{FF2B5EF4-FFF2-40B4-BE49-F238E27FC236}">
                  <a16:creationId xmlns:a16="http://schemas.microsoft.com/office/drawing/2014/main" id="{562A0ACF-516E-4FE8-8963-46FEE99BCF08}"/>
                </a:ext>
              </a:extLst>
            </p:cNvPr>
            <p:cNvSpPr/>
            <p:nvPr/>
          </p:nvSpPr>
          <p:spPr>
            <a:xfrm>
              <a:off x="7990171" y="4564272"/>
              <a:ext cx="92913" cy="89558"/>
            </a:xfrm>
            <a:custGeom>
              <a:avLst/>
              <a:gdLst/>
              <a:ahLst/>
              <a:cxnLst/>
              <a:rect l="l" t="t" r="r" b="b"/>
              <a:pathLst>
                <a:path w="1911" h="1842" extrusionOk="0">
                  <a:moveTo>
                    <a:pt x="546" y="0"/>
                  </a:moveTo>
                  <a:cubicBezTo>
                    <a:pt x="392" y="0"/>
                    <a:pt x="251" y="107"/>
                    <a:pt x="223" y="276"/>
                  </a:cubicBezTo>
                  <a:lnTo>
                    <a:pt x="32" y="1263"/>
                  </a:lnTo>
                  <a:cubicBezTo>
                    <a:pt x="0" y="1438"/>
                    <a:pt x="128" y="1629"/>
                    <a:pt x="303" y="1661"/>
                  </a:cubicBezTo>
                  <a:lnTo>
                    <a:pt x="1290" y="1836"/>
                  </a:lnTo>
                  <a:cubicBezTo>
                    <a:pt x="1309" y="1840"/>
                    <a:pt x="1329" y="1841"/>
                    <a:pt x="1348" y="1841"/>
                  </a:cubicBezTo>
                  <a:cubicBezTo>
                    <a:pt x="1515" y="1841"/>
                    <a:pt x="1659" y="1723"/>
                    <a:pt x="1688" y="1566"/>
                  </a:cubicBezTo>
                  <a:lnTo>
                    <a:pt x="1863" y="579"/>
                  </a:lnTo>
                  <a:cubicBezTo>
                    <a:pt x="1910" y="388"/>
                    <a:pt x="1783" y="213"/>
                    <a:pt x="1592" y="181"/>
                  </a:cubicBezTo>
                  <a:lnTo>
                    <a:pt x="605" y="6"/>
                  </a:lnTo>
                  <a:cubicBezTo>
                    <a:pt x="585" y="2"/>
                    <a:pt x="565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72;p64">
              <a:extLst>
                <a:ext uri="{FF2B5EF4-FFF2-40B4-BE49-F238E27FC236}">
                  <a16:creationId xmlns:a16="http://schemas.microsoft.com/office/drawing/2014/main" id="{1C8A818B-4975-4BE7-850A-99636F4B0E0B}"/>
                </a:ext>
              </a:extLst>
            </p:cNvPr>
            <p:cNvSpPr/>
            <p:nvPr/>
          </p:nvSpPr>
          <p:spPr>
            <a:xfrm>
              <a:off x="8094654" y="4583380"/>
              <a:ext cx="92135" cy="89801"/>
            </a:xfrm>
            <a:custGeom>
              <a:avLst/>
              <a:gdLst/>
              <a:ahLst/>
              <a:cxnLst/>
              <a:rect l="l" t="t" r="r" b="b"/>
              <a:pathLst>
                <a:path w="1895" h="1847" extrusionOk="0">
                  <a:moveTo>
                    <a:pt x="530" y="1"/>
                  </a:moveTo>
                  <a:cubicBezTo>
                    <a:pt x="379" y="1"/>
                    <a:pt x="234" y="118"/>
                    <a:pt x="207" y="281"/>
                  </a:cubicBezTo>
                  <a:lnTo>
                    <a:pt x="32" y="1268"/>
                  </a:lnTo>
                  <a:cubicBezTo>
                    <a:pt x="0" y="1443"/>
                    <a:pt x="112" y="1618"/>
                    <a:pt x="303" y="1650"/>
                  </a:cubicBezTo>
                  <a:lnTo>
                    <a:pt x="1290" y="1841"/>
                  </a:lnTo>
                  <a:cubicBezTo>
                    <a:pt x="1309" y="1845"/>
                    <a:pt x="1329" y="1846"/>
                    <a:pt x="1348" y="1846"/>
                  </a:cubicBezTo>
                  <a:cubicBezTo>
                    <a:pt x="1515" y="1846"/>
                    <a:pt x="1659" y="1728"/>
                    <a:pt x="1687" y="1571"/>
                  </a:cubicBezTo>
                  <a:lnTo>
                    <a:pt x="1863" y="584"/>
                  </a:lnTo>
                  <a:cubicBezTo>
                    <a:pt x="1894" y="393"/>
                    <a:pt x="1783" y="218"/>
                    <a:pt x="1592" y="186"/>
                  </a:cubicBezTo>
                  <a:lnTo>
                    <a:pt x="605" y="11"/>
                  </a:lnTo>
                  <a:cubicBezTo>
                    <a:pt x="580" y="4"/>
                    <a:pt x="555" y="1"/>
                    <a:pt x="5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73;p64">
              <a:extLst>
                <a:ext uri="{FF2B5EF4-FFF2-40B4-BE49-F238E27FC236}">
                  <a16:creationId xmlns:a16="http://schemas.microsoft.com/office/drawing/2014/main" id="{8E7AD5F3-039D-4B86-8A25-DED76E288FFB}"/>
                </a:ext>
              </a:extLst>
            </p:cNvPr>
            <p:cNvSpPr/>
            <p:nvPr/>
          </p:nvSpPr>
          <p:spPr>
            <a:xfrm>
              <a:off x="8198358" y="4602195"/>
              <a:ext cx="92913" cy="89558"/>
            </a:xfrm>
            <a:custGeom>
              <a:avLst/>
              <a:gdLst/>
              <a:ahLst/>
              <a:cxnLst/>
              <a:rect l="l" t="t" r="r" b="b"/>
              <a:pathLst>
                <a:path w="1911" h="1842" extrusionOk="0">
                  <a:moveTo>
                    <a:pt x="562" y="1"/>
                  </a:moveTo>
                  <a:cubicBezTo>
                    <a:pt x="395" y="1"/>
                    <a:pt x="252" y="119"/>
                    <a:pt x="223" y="276"/>
                  </a:cubicBezTo>
                  <a:lnTo>
                    <a:pt x="48" y="1263"/>
                  </a:lnTo>
                  <a:cubicBezTo>
                    <a:pt x="0" y="1454"/>
                    <a:pt x="127" y="1629"/>
                    <a:pt x="318" y="1661"/>
                  </a:cubicBezTo>
                  <a:lnTo>
                    <a:pt x="1305" y="1836"/>
                  </a:lnTo>
                  <a:cubicBezTo>
                    <a:pt x="1325" y="1840"/>
                    <a:pt x="1345" y="1842"/>
                    <a:pt x="1365" y="1842"/>
                  </a:cubicBezTo>
                  <a:cubicBezTo>
                    <a:pt x="1519" y="1842"/>
                    <a:pt x="1659" y="1735"/>
                    <a:pt x="1687" y="1566"/>
                  </a:cubicBezTo>
                  <a:lnTo>
                    <a:pt x="1878" y="579"/>
                  </a:lnTo>
                  <a:cubicBezTo>
                    <a:pt x="1910" y="404"/>
                    <a:pt x="1783" y="229"/>
                    <a:pt x="1608" y="197"/>
                  </a:cubicBezTo>
                  <a:lnTo>
                    <a:pt x="621" y="6"/>
                  </a:lnTo>
                  <a:cubicBezTo>
                    <a:pt x="601" y="3"/>
                    <a:pt x="581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74;p64">
              <a:extLst>
                <a:ext uri="{FF2B5EF4-FFF2-40B4-BE49-F238E27FC236}">
                  <a16:creationId xmlns:a16="http://schemas.microsoft.com/office/drawing/2014/main" id="{F242447A-001C-49C0-8320-7A0150104E88}"/>
                </a:ext>
              </a:extLst>
            </p:cNvPr>
            <p:cNvSpPr/>
            <p:nvPr/>
          </p:nvSpPr>
          <p:spPr>
            <a:xfrm>
              <a:off x="7800557" y="4421916"/>
              <a:ext cx="92913" cy="90287"/>
            </a:xfrm>
            <a:custGeom>
              <a:avLst/>
              <a:gdLst/>
              <a:ahLst/>
              <a:cxnLst/>
              <a:rect l="l" t="t" r="r" b="b"/>
              <a:pathLst>
                <a:path w="1911" h="1857" extrusionOk="0">
                  <a:moveTo>
                    <a:pt x="563" y="0"/>
                  </a:moveTo>
                  <a:cubicBezTo>
                    <a:pt x="396" y="0"/>
                    <a:pt x="252" y="120"/>
                    <a:pt x="223" y="292"/>
                  </a:cubicBezTo>
                  <a:lnTo>
                    <a:pt x="48" y="1278"/>
                  </a:lnTo>
                  <a:cubicBezTo>
                    <a:pt x="1" y="1454"/>
                    <a:pt x="128" y="1629"/>
                    <a:pt x="319" y="1660"/>
                  </a:cubicBezTo>
                  <a:lnTo>
                    <a:pt x="1306" y="1851"/>
                  </a:lnTo>
                  <a:cubicBezTo>
                    <a:pt x="1324" y="1855"/>
                    <a:pt x="1342" y="1856"/>
                    <a:pt x="1360" y="1856"/>
                  </a:cubicBezTo>
                  <a:cubicBezTo>
                    <a:pt x="1516" y="1856"/>
                    <a:pt x="1659" y="1738"/>
                    <a:pt x="1688" y="1581"/>
                  </a:cubicBezTo>
                  <a:lnTo>
                    <a:pt x="1879" y="594"/>
                  </a:lnTo>
                  <a:cubicBezTo>
                    <a:pt x="1911" y="403"/>
                    <a:pt x="1783" y="228"/>
                    <a:pt x="1608" y="196"/>
                  </a:cubicBezTo>
                  <a:lnTo>
                    <a:pt x="621" y="5"/>
                  </a:lnTo>
                  <a:cubicBezTo>
                    <a:pt x="602" y="2"/>
                    <a:pt x="582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75;p64">
              <a:extLst>
                <a:ext uri="{FF2B5EF4-FFF2-40B4-BE49-F238E27FC236}">
                  <a16:creationId xmlns:a16="http://schemas.microsoft.com/office/drawing/2014/main" id="{5544D041-8F97-4C3B-9543-6DA3BAC29F7F}"/>
                </a:ext>
              </a:extLst>
            </p:cNvPr>
            <p:cNvSpPr/>
            <p:nvPr/>
          </p:nvSpPr>
          <p:spPr>
            <a:xfrm>
              <a:off x="7905039" y="4441266"/>
              <a:ext cx="92135" cy="89509"/>
            </a:xfrm>
            <a:custGeom>
              <a:avLst/>
              <a:gdLst/>
              <a:ahLst/>
              <a:cxnLst/>
              <a:rect l="l" t="t" r="r" b="b"/>
              <a:pathLst>
                <a:path w="1895" h="1841" extrusionOk="0">
                  <a:moveTo>
                    <a:pt x="551" y="0"/>
                  </a:moveTo>
                  <a:cubicBezTo>
                    <a:pt x="395" y="0"/>
                    <a:pt x="252" y="119"/>
                    <a:pt x="223" y="276"/>
                  </a:cubicBezTo>
                  <a:lnTo>
                    <a:pt x="32" y="1262"/>
                  </a:lnTo>
                  <a:cubicBezTo>
                    <a:pt x="0" y="1453"/>
                    <a:pt x="128" y="1629"/>
                    <a:pt x="303" y="1660"/>
                  </a:cubicBezTo>
                  <a:lnTo>
                    <a:pt x="1290" y="1835"/>
                  </a:lnTo>
                  <a:cubicBezTo>
                    <a:pt x="1312" y="1839"/>
                    <a:pt x="1333" y="1841"/>
                    <a:pt x="1354" y="1841"/>
                  </a:cubicBezTo>
                  <a:cubicBezTo>
                    <a:pt x="1519" y="1841"/>
                    <a:pt x="1659" y="1734"/>
                    <a:pt x="1688" y="1565"/>
                  </a:cubicBezTo>
                  <a:lnTo>
                    <a:pt x="1863" y="578"/>
                  </a:lnTo>
                  <a:cubicBezTo>
                    <a:pt x="1895" y="403"/>
                    <a:pt x="1783" y="228"/>
                    <a:pt x="1592" y="196"/>
                  </a:cubicBezTo>
                  <a:lnTo>
                    <a:pt x="605" y="5"/>
                  </a:lnTo>
                  <a:cubicBezTo>
                    <a:pt x="587" y="2"/>
                    <a:pt x="569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76;p64">
              <a:extLst>
                <a:ext uri="{FF2B5EF4-FFF2-40B4-BE49-F238E27FC236}">
                  <a16:creationId xmlns:a16="http://schemas.microsoft.com/office/drawing/2014/main" id="{F4B0751F-CF00-4BB3-9A05-577AF64E329A}"/>
                </a:ext>
              </a:extLst>
            </p:cNvPr>
            <p:cNvSpPr/>
            <p:nvPr/>
          </p:nvSpPr>
          <p:spPr>
            <a:xfrm>
              <a:off x="8009522" y="4460568"/>
              <a:ext cx="92135" cy="89558"/>
            </a:xfrm>
            <a:custGeom>
              <a:avLst/>
              <a:gdLst/>
              <a:ahLst/>
              <a:cxnLst/>
              <a:rect l="l" t="t" r="r" b="b"/>
              <a:pathLst>
                <a:path w="1895" h="1842" extrusionOk="0">
                  <a:moveTo>
                    <a:pt x="541" y="1"/>
                  </a:moveTo>
                  <a:cubicBezTo>
                    <a:pt x="376" y="1"/>
                    <a:pt x="235" y="107"/>
                    <a:pt x="207" y="277"/>
                  </a:cubicBezTo>
                  <a:lnTo>
                    <a:pt x="32" y="1263"/>
                  </a:lnTo>
                  <a:cubicBezTo>
                    <a:pt x="0" y="1438"/>
                    <a:pt x="112" y="1630"/>
                    <a:pt x="303" y="1661"/>
                  </a:cubicBezTo>
                  <a:lnTo>
                    <a:pt x="1290" y="1836"/>
                  </a:lnTo>
                  <a:cubicBezTo>
                    <a:pt x="1308" y="1840"/>
                    <a:pt x="1326" y="1841"/>
                    <a:pt x="1344" y="1841"/>
                  </a:cubicBezTo>
                  <a:cubicBezTo>
                    <a:pt x="1503" y="1841"/>
                    <a:pt x="1659" y="1723"/>
                    <a:pt x="1688" y="1566"/>
                  </a:cubicBezTo>
                  <a:lnTo>
                    <a:pt x="1863" y="579"/>
                  </a:lnTo>
                  <a:cubicBezTo>
                    <a:pt x="1894" y="388"/>
                    <a:pt x="1767" y="213"/>
                    <a:pt x="1592" y="181"/>
                  </a:cubicBezTo>
                  <a:lnTo>
                    <a:pt x="605" y="6"/>
                  </a:lnTo>
                  <a:cubicBezTo>
                    <a:pt x="583" y="2"/>
                    <a:pt x="562" y="1"/>
                    <a:pt x="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77;p64">
              <a:extLst>
                <a:ext uri="{FF2B5EF4-FFF2-40B4-BE49-F238E27FC236}">
                  <a16:creationId xmlns:a16="http://schemas.microsoft.com/office/drawing/2014/main" id="{8BD052F4-B520-4668-9C2B-2764C2CDBFB3}"/>
                </a:ext>
              </a:extLst>
            </p:cNvPr>
            <p:cNvSpPr/>
            <p:nvPr/>
          </p:nvSpPr>
          <p:spPr>
            <a:xfrm>
              <a:off x="8113226" y="4479189"/>
              <a:ext cx="92913" cy="90287"/>
            </a:xfrm>
            <a:custGeom>
              <a:avLst/>
              <a:gdLst/>
              <a:ahLst/>
              <a:cxnLst/>
              <a:rect l="l" t="t" r="r" b="b"/>
              <a:pathLst>
                <a:path w="1911" h="1857" extrusionOk="0">
                  <a:moveTo>
                    <a:pt x="563" y="0"/>
                  </a:moveTo>
                  <a:cubicBezTo>
                    <a:pt x="395" y="0"/>
                    <a:pt x="252" y="120"/>
                    <a:pt x="223" y="291"/>
                  </a:cubicBezTo>
                  <a:lnTo>
                    <a:pt x="48" y="1278"/>
                  </a:lnTo>
                  <a:cubicBezTo>
                    <a:pt x="0" y="1453"/>
                    <a:pt x="128" y="1629"/>
                    <a:pt x="319" y="1660"/>
                  </a:cubicBezTo>
                  <a:lnTo>
                    <a:pt x="1305" y="1851"/>
                  </a:lnTo>
                  <a:cubicBezTo>
                    <a:pt x="1324" y="1855"/>
                    <a:pt x="1342" y="1856"/>
                    <a:pt x="1360" y="1856"/>
                  </a:cubicBezTo>
                  <a:cubicBezTo>
                    <a:pt x="1515" y="1856"/>
                    <a:pt x="1659" y="1738"/>
                    <a:pt x="1687" y="1581"/>
                  </a:cubicBezTo>
                  <a:lnTo>
                    <a:pt x="1878" y="594"/>
                  </a:lnTo>
                  <a:cubicBezTo>
                    <a:pt x="1910" y="403"/>
                    <a:pt x="1783" y="228"/>
                    <a:pt x="1608" y="196"/>
                  </a:cubicBezTo>
                  <a:lnTo>
                    <a:pt x="621" y="5"/>
                  </a:lnTo>
                  <a:cubicBezTo>
                    <a:pt x="601" y="2"/>
                    <a:pt x="582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78;p64">
              <a:extLst>
                <a:ext uri="{FF2B5EF4-FFF2-40B4-BE49-F238E27FC236}">
                  <a16:creationId xmlns:a16="http://schemas.microsoft.com/office/drawing/2014/main" id="{C8F02823-B325-4FFB-BA7E-35C2D1F3166D}"/>
                </a:ext>
              </a:extLst>
            </p:cNvPr>
            <p:cNvSpPr/>
            <p:nvPr/>
          </p:nvSpPr>
          <p:spPr>
            <a:xfrm>
              <a:off x="8217708" y="4498491"/>
              <a:ext cx="92135" cy="89558"/>
            </a:xfrm>
            <a:custGeom>
              <a:avLst/>
              <a:gdLst/>
              <a:ahLst/>
              <a:cxnLst/>
              <a:rect l="l" t="t" r="r" b="b"/>
              <a:pathLst>
                <a:path w="1895" h="1842" extrusionOk="0">
                  <a:moveTo>
                    <a:pt x="551" y="1"/>
                  </a:moveTo>
                  <a:cubicBezTo>
                    <a:pt x="395" y="1"/>
                    <a:pt x="250" y="120"/>
                    <a:pt x="207" y="276"/>
                  </a:cubicBezTo>
                  <a:lnTo>
                    <a:pt x="32" y="1263"/>
                  </a:lnTo>
                  <a:cubicBezTo>
                    <a:pt x="0" y="1454"/>
                    <a:pt x="127" y="1629"/>
                    <a:pt x="302" y="1661"/>
                  </a:cubicBezTo>
                  <a:lnTo>
                    <a:pt x="1289" y="1836"/>
                  </a:lnTo>
                  <a:cubicBezTo>
                    <a:pt x="1311" y="1840"/>
                    <a:pt x="1333" y="1842"/>
                    <a:pt x="1354" y="1842"/>
                  </a:cubicBezTo>
                  <a:cubicBezTo>
                    <a:pt x="1518" y="1842"/>
                    <a:pt x="1659" y="1735"/>
                    <a:pt x="1687" y="1566"/>
                  </a:cubicBezTo>
                  <a:lnTo>
                    <a:pt x="1862" y="579"/>
                  </a:lnTo>
                  <a:cubicBezTo>
                    <a:pt x="1894" y="404"/>
                    <a:pt x="1783" y="229"/>
                    <a:pt x="1592" y="197"/>
                  </a:cubicBezTo>
                  <a:lnTo>
                    <a:pt x="605" y="6"/>
                  </a:lnTo>
                  <a:cubicBezTo>
                    <a:pt x="587" y="3"/>
                    <a:pt x="569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79;p64">
              <a:extLst>
                <a:ext uri="{FF2B5EF4-FFF2-40B4-BE49-F238E27FC236}">
                  <a16:creationId xmlns:a16="http://schemas.microsoft.com/office/drawing/2014/main" id="{16031E3E-F5FE-401D-B1F5-414178BC941B}"/>
                </a:ext>
              </a:extLst>
            </p:cNvPr>
            <p:cNvSpPr/>
            <p:nvPr/>
          </p:nvSpPr>
          <p:spPr>
            <a:xfrm>
              <a:off x="7915103" y="3597434"/>
              <a:ext cx="565742" cy="156070"/>
            </a:xfrm>
            <a:custGeom>
              <a:avLst/>
              <a:gdLst/>
              <a:ahLst/>
              <a:cxnLst/>
              <a:rect l="l" t="t" r="r" b="b"/>
              <a:pathLst>
                <a:path w="11636" h="3210" extrusionOk="0">
                  <a:moveTo>
                    <a:pt x="726" y="1"/>
                  </a:moveTo>
                  <a:cubicBezTo>
                    <a:pt x="405" y="1"/>
                    <a:pt x="121" y="226"/>
                    <a:pt x="64" y="552"/>
                  </a:cubicBezTo>
                  <a:cubicBezTo>
                    <a:pt x="0" y="918"/>
                    <a:pt x="239" y="1269"/>
                    <a:pt x="605" y="1332"/>
                  </a:cubicBezTo>
                  <a:lnTo>
                    <a:pt x="10792" y="3195"/>
                  </a:lnTo>
                  <a:cubicBezTo>
                    <a:pt x="10838" y="3204"/>
                    <a:pt x="10883" y="3209"/>
                    <a:pt x="10927" y="3209"/>
                  </a:cubicBezTo>
                  <a:cubicBezTo>
                    <a:pt x="11238" y="3209"/>
                    <a:pt x="11503" y="2976"/>
                    <a:pt x="11572" y="2669"/>
                  </a:cubicBezTo>
                  <a:cubicBezTo>
                    <a:pt x="11636" y="2303"/>
                    <a:pt x="11397" y="1953"/>
                    <a:pt x="11031" y="1889"/>
                  </a:cubicBezTo>
                  <a:lnTo>
                    <a:pt x="844" y="11"/>
                  </a:lnTo>
                  <a:cubicBezTo>
                    <a:pt x="804" y="4"/>
                    <a:pt x="765" y="1"/>
                    <a:pt x="7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80;p64">
              <a:extLst>
                <a:ext uri="{FF2B5EF4-FFF2-40B4-BE49-F238E27FC236}">
                  <a16:creationId xmlns:a16="http://schemas.microsoft.com/office/drawing/2014/main" id="{612574D7-A35A-4E9C-9DC9-571CA92FEB0F}"/>
                </a:ext>
              </a:extLst>
            </p:cNvPr>
            <p:cNvSpPr/>
            <p:nvPr/>
          </p:nvSpPr>
          <p:spPr>
            <a:xfrm>
              <a:off x="7898865" y="3703472"/>
              <a:ext cx="565742" cy="155827"/>
            </a:xfrm>
            <a:custGeom>
              <a:avLst/>
              <a:gdLst/>
              <a:ahLst/>
              <a:cxnLst/>
              <a:rect l="l" t="t" r="r" b="b"/>
              <a:pathLst>
                <a:path w="11636" h="3205" extrusionOk="0">
                  <a:moveTo>
                    <a:pt x="730" y="0"/>
                  </a:moveTo>
                  <a:cubicBezTo>
                    <a:pt x="421" y="0"/>
                    <a:pt x="135" y="226"/>
                    <a:pt x="64" y="552"/>
                  </a:cubicBezTo>
                  <a:cubicBezTo>
                    <a:pt x="0" y="918"/>
                    <a:pt x="239" y="1268"/>
                    <a:pt x="605" y="1332"/>
                  </a:cubicBezTo>
                  <a:lnTo>
                    <a:pt x="10792" y="3194"/>
                  </a:lnTo>
                  <a:cubicBezTo>
                    <a:pt x="10832" y="3201"/>
                    <a:pt x="10871" y="3204"/>
                    <a:pt x="10911" y="3204"/>
                  </a:cubicBezTo>
                  <a:cubicBezTo>
                    <a:pt x="11231" y="3204"/>
                    <a:pt x="11515" y="2979"/>
                    <a:pt x="11572" y="2653"/>
                  </a:cubicBezTo>
                  <a:cubicBezTo>
                    <a:pt x="11636" y="2303"/>
                    <a:pt x="11397" y="1953"/>
                    <a:pt x="11031" y="1889"/>
                  </a:cubicBezTo>
                  <a:lnTo>
                    <a:pt x="844" y="11"/>
                  </a:lnTo>
                  <a:cubicBezTo>
                    <a:pt x="806" y="4"/>
                    <a:pt x="768" y="0"/>
                    <a:pt x="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81;p64">
              <a:extLst>
                <a:ext uri="{FF2B5EF4-FFF2-40B4-BE49-F238E27FC236}">
                  <a16:creationId xmlns:a16="http://schemas.microsoft.com/office/drawing/2014/main" id="{98E6228C-3CF7-463E-B927-C6116F0119D3}"/>
                </a:ext>
              </a:extLst>
            </p:cNvPr>
            <p:cNvSpPr/>
            <p:nvPr/>
          </p:nvSpPr>
          <p:spPr>
            <a:xfrm>
              <a:off x="7883355" y="3809510"/>
              <a:ext cx="565013" cy="155827"/>
            </a:xfrm>
            <a:custGeom>
              <a:avLst/>
              <a:gdLst/>
              <a:ahLst/>
              <a:cxnLst/>
              <a:rect l="l" t="t" r="r" b="b"/>
              <a:pathLst>
                <a:path w="11621" h="3205" extrusionOk="0">
                  <a:moveTo>
                    <a:pt x="726" y="0"/>
                  </a:moveTo>
                  <a:cubicBezTo>
                    <a:pt x="406" y="0"/>
                    <a:pt x="121" y="225"/>
                    <a:pt x="64" y="552"/>
                  </a:cubicBezTo>
                  <a:cubicBezTo>
                    <a:pt x="1" y="918"/>
                    <a:pt x="239" y="1268"/>
                    <a:pt x="606" y="1332"/>
                  </a:cubicBezTo>
                  <a:lnTo>
                    <a:pt x="10777" y="3194"/>
                  </a:lnTo>
                  <a:cubicBezTo>
                    <a:pt x="10817" y="3201"/>
                    <a:pt x="10856" y="3204"/>
                    <a:pt x="10895" y="3204"/>
                  </a:cubicBezTo>
                  <a:cubicBezTo>
                    <a:pt x="11216" y="3204"/>
                    <a:pt x="11500" y="2979"/>
                    <a:pt x="11557" y="2653"/>
                  </a:cubicBezTo>
                  <a:cubicBezTo>
                    <a:pt x="11620" y="2287"/>
                    <a:pt x="11382" y="1952"/>
                    <a:pt x="11016" y="1873"/>
                  </a:cubicBezTo>
                  <a:lnTo>
                    <a:pt x="844" y="10"/>
                  </a:lnTo>
                  <a:cubicBezTo>
                    <a:pt x="805" y="3"/>
                    <a:pt x="765" y="0"/>
                    <a:pt x="7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82;p64">
              <a:extLst>
                <a:ext uri="{FF2B5EF4-FFF2-40B4-BE49-F238E27FC236}">
                  <a16:creationId xmlns:a16="http://schemas.microsoft.com/office/drawing/2014/main" id="{86DAAAC3-C92C-425E-967D-07209F004480}"/>
                </a:ext>
              </a:extLst>
            </p:cNvPr>
            <p:cNvSpPr/>
            <p:nvPr/>
          </p:nvSpPr>
          <p:spPr>
            <a:xfrm>
              <a:off x="7867116" y="3915500"/>
              <a:ext cx="565791" cy="155827"/>
            </a:xfrm>
            <a:custGeom>
              <a:avLst/>
              <a:gdLst/>
              <a:ahLst/>
              <a:cxnLst/>
              <a:rect l="l" t="t" r="r" b="b"/>
              <a:pathLst>
                <a:path w="11637" h="3205" extrusionOk="0">
                  <a:moveTo>
                    <a:pt x="726" y="1"/>
                  </a:moveTo>
                  <a:cubicBezTo>
                    <a:pt x="405" y="1"/>
                    <a:pt x="121" y="226"/>
                    <a:pt x="64" y="552"/>
                  </a:cubicBezTo>
                  <a:cubicBezTo>
                    <a:pt x="0" y="918"/>
                    <a:pt x="239" y="1269"/>
                    <a:pt x="605" y="1332"/>
                  </a:cubicBezTo>
                  <a:lnTo>
                    <a:pt x="10792" y="3195"/>
                  </a:lnTo>
                  <a:cubicBezTo>
                    <a:pt x="10831" y="3201"/>
                    <a:pt x="10869" y="3205"/>
                    <a:pt x="10906" y="3205"/>
                  </a:cubicBezTo>
                  <a:cubicBezTo>
                    <a:pt x="11215" y="3205"/>
                    <a:pt x="11500" y="2980"/>
                    <a:pt x="11557" y="2653"/>
                  </a:cubicBezTo>
                  <a:cubicBezTo>
                    <a:pt x="11636" y="2287"/>
                    <a:pt x="11397" y="1937"/>
                    <a:pt x="11031" y="1873"/>
                  </a:cubicBezTo>
                  <a:lnTo>
                    <a:pt x="844" y="11"/>
                  </a:lnTo>
                  <a:cubicBezTo>
                    <a:pt x="804" y="4"/>
                    <a:pt x="765" y="1"/>
                    <a:pt x="7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83;p64">
              <a:extLst>
                <a:ext uri="{FF2B5EF4-FFF2-40B4-BE49-F238E27FC236}">
                  <a16:creationId xmlns:a16="http://schemas.microsoft.com/office/drawing/2014/main" id="{46E3D6F3-E41A-4FE0-9FA8-4CF1A6A8AC92}"/>
                </a:ext>
              </a:extLst>
            </p:cNvPr>
            <p:cNvSpPr/>
            <p:nvPr/>
          </p:nvSpPr>
          <p:spPr>
            <a:xfrm>
              <a:off x="7841591" y="4021538"/>
              <a:ext cx="565742" cy="155827"/>
            </a:xfrm>
            <a:custGeom>
              <a:avLst/>
              <a:gdLst/>
              <a:ahLst/>
              <a:cxnLst/>
              <a:rect l="l" t="t" r="r" b="b"/>
              <a:pathLst>
                <a:path w="11636" h="3205" extrusionOk="0">
                  <a:moveTo>
                    <a:pt x="725" y="1"/>
                  </a:moveTo>
                  <a:cubicBezTo>
                    <a:pt x="405" y="1"/>
                    <a:pt x="121" y="226"/>
                    <a:pt x="64" y="552"/>
                  </a:cubicBezTo>
                  <a:cubicBezTo>
                    <a:pt x="0" y="902"/>
                    <a:pt x="239" y="1252"/>
                    <a:pt x="605" y="1332"/>
                  </a:cubicBezTo>
                  <a:lnTo>
                    <a:pt x="10776" y="3194"/>
                  </a:lnTo>
                  <a:cubicBezTo>
                    <a:pt x="10816" y="3201"/>
                    <a:pt x="10856" y="3205"/>
                    <a:pt x="10895" y="3205"/>
                  </a:cubicBezTo>
                  <a:cubicBezTo>
                    <a:pt x="11215" y="3205"/>
                    <a:pt x="11499" y="2979"/>
                    <a:pt x="11556" y="2653"/>
                  </a:cubicBezTo>
                  <a:cubicBezTo>
                    <a:pt x="11636" y="2287"/>
                    <a:pt x="11381" y="1937"/>
                    <a:pt x="11031" y="1873"/>
                  </a:cubicBezTo>
                  <a:lnTo>
                    <a:pt x="844" y="11"/>
                  </a:lnTo>
                  <a:cubicBezTo>
                    <a:pt x="804" y="4"/>
                    <a:pt x="764" y="1"/>
                    <a:pt x="7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84;p64">
              <a:extLst>
                <a:ext uri="{FF2B5EF4-FFF2-40B4-BE49-F238E27FC236}">
                  <a16:creationId xmlns:a16="http://schemas.microsoft.com/office/drawing/2014/main" id="{E3F9D8C5-1F14-49F8-ADD1-D86FE2788220}"/>
                </a:ext>
              </a:extLst>
            </p:cNvPr>
            <p:cNvSpPr/>
            <p:nvPr/>
          </p:nvSpPr>
          <p:spPr>
            <a:xfrm>
              <a:off x="7825304" y="4127576"/>
              <a:ext cx="565791" cy="155827"/>
            </a:xfrm>
            <a:custGeom>
              <a:avLst/>
              <a:gdLst/>
              <a:ahLst/>
              <a:cxnLst/>
              <a:rect l="l" t="t" r="r" b="b"/>
              <a:pathLst>
                <a:path w="11637" h="3205" extrusionOk="0">
                  <a:moveTo>
                    <a:pt x="726" y="0"/>
                  </a:moveTo>
                  <a:cubicBezTo>
                    <a:pt x="405" y="0"/>
                    <a:pt x="121" y="224"/>
                    <a:pt x="65" y="536"/>
                  </a:cubicBezTo>
                  <a:cubicBezTo>
                    <a:pt x="1" y="902"/>
                    <a:pt x="240" y="1252"/>
                    <a:pt x="606" y="1316"/>
                  </a:cubicBezTo>
                  <a:lnTo>
                    <a:pt x="10793" y="3194"/>
                  </a:lnTo>
                  <a:cubicBezTo>
                    <a:pt x="10833" y="3201"/>
                    <a:pt x="10872" y="3204"/>
                    <a:pt x="10911" y="3204"/>
                  </a:cubicBezTo>
                  <a:cubicBezTo>
                    <a:pt x="11229" y="3204"/>
                    <a:pt x="11502" y="2979"/>
                    <a:pt x="11573" y="2653"/>
                  </a:cubicBezTo>
                  <a:cubicBezTo>
                    <a:pt x="11637" y="2287"/>
                    <a:pt x="11398" y="1936"/>
                    <a:pt x="11032" y="1873"/>
                  </a:cubicBezTo>
                  <a:lnTo>
                    <a:pt x="845" y="10"/>
                  </a:lnTo>
                  <a:cubicBezTo>
                    <a:pt x="805" y="4"/>
                    <a:pt x="765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85;p64">
              <a:extLst>
                <a:ext uri="{FF2B5EF4-FFF2-40B4-BE49-F238E27FC236}">
                  <a16:creationId xmlns:a16="http://schemas.microsoft.com/office/drawing/2014/main" id="{6F4A56B7-7BBE-4ADF-8B6D-0659C53944D8}"/>
                </a:ext>
              </a:extLst>
            </p:cNvPr>
            <p:cNvSpPr/>
            <p:nvPr/>
          </p:nvSpPr>
          <p:spPr>
            <a:xfrm>
              <a:off x="7809065" y="4233323"/>
              <a:ext cx="565791" cy="155584"/>
            </a:xfrm>
            <a:custGeom>
              <a:avLst/>
              <a:gdLst/>
              <a:ahLst/>
              <a:cxnLst/>
              <a:rect l="l" t="t" r="r" b="b"/>
              <a:pathLst>
                <a:path w="11637" h="3200" extrusionOk="0">
                  <a:moveTo>
                    <a:pt x="708" y="1"/>
                  </a:moveTo>
                  <a:cubicBezTo>
                    <a:pt x="408" y="1"/>
                    <a:pt x="134" y="223"/>
                    <a:pt x="64" y="541"/>
                  </a:cubicBezTo>
                  <a:cubicBezTo>
                    <a:pt x="1" y="908"/>
                    <a:pt x="239" y="1258"/>
                    <a:pt x="606" y="1321"/>
                  </a:cubicBezTo>
                  <a:lnTo>
                    <a:pt x="10793" y="3184"/>
                  </a:lnTo>
                  <a:cubicBezTo>
                    <a:pt x="10840" y="3194"/>
                    <a:pt x="10888" y="3199"/>
                    <a:pt x="10934" y="3199"/>
                  </a:cubicBezTo>
                  <a:cubicBezTo>
                    <a:pt x="11245" y="3199"/>
                    <a:pt x="11517" y="2977"/>
                    <a:pt x="11573" y="2658"/>
                  </a:cubicBezTo>
                  <a:cubicBezTo>
                    <a:pt x="11636" y="2292"/>
                    <a:pt x="11398" y="1942"/>
                    <a:pt x="11031" y="1878"/>
                  </a:cubicBezTo>
                  <a:lnTo>
                    <a:pt x="844" y="16"/>
                  </a:lnTo>
                  <a:cubicBezTo>
                    <a:pt x="799" y="6"/>
                    <a:pt x="753" y="1"/>
                    <a:pt x="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86;p64">
              <a:extLst>
                <a:ext uri="{FF2B5EF4-FFF2-40B4-BE49-F238E27FC236}">
                  <a16:creationId xmlns:a16="http://schemas.microsoft.com/office/drawing/2014/main" id="{1B0D7529-5737-455C-80B5-68B665D994E6}"/>
                </a:ext>
              </a:extLst>
            </p:cNvPr>
            <p:cNvSpPr/>
            <p:nvPr/>
          </p:nvSpPr>
          <p:spPr>
            <a:xfrm>
              <a:off x="7972474" y="4730355"/>
              <a:ext cx="67290" cy="58198"/>
            </a:xfrm>
            <a:custGeom>
              <a:avLst/>
              <a:gdLst/>
              <a:ahLst/>
              <a:cxnLst/>
              <a:rect l="l" t="t" r="r" b="b"/>
              <a:pathLst>
                <a:path w="1384" h="1197" extrusionOk="0">
                  <a:moveTo>
                    <a:pt x="760" y="0"/>
                  </a:moveTo>
                  <a:cubicBezTo>
                    <a:pt x="345" y="0"/>
                    <a:pt x="1" y="463"/>
                    <a:pt x="205" y="872"/>
                  </a:cubicBezTo>
                  <a:cubicBezTo>
                    <a:pt x="314" y="1097"/>
                    <a:pt x="520" y="1196"/>
                    <a:pt x="727" y="1196"/>
                  </a:cubicBezTo>
                  <a:cubicBezTo>
                    <a:pt x="1003" y="1196"/>
                    <a:pt x="1281" y="1019"/>
                    <a:pt x="1335" y="728"/>
                  </a:cubicBezTo>
                  <a:cubicBezTo>
                    <a:pt x="1383" y="490"/>
                    <a:pt x="1319" y="283"/>
                    <a:pt x="1176" y="155"/>
                  </a:cubicBezTo>
                  <a:cubicBezTo>
                    <a:pt x="1097" y="92"/>
                    <a:pt x="1001" y="44"/>
                    <a:pt x="874" y="12"/>
                  </a:cubicBezTo>
                  <a:cubicBezTo>
                    <a:pt x="836" y="4"/>
                    <a:pt x="798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598;p45">
            <a:extLst>
              <a:ext uri="{FF2B5EF4-FFF2-40B4-BE49-F238E27FC236}">
                <a16:creationId xmlns:a16="http://schemas.microsoft.com/office/drawing/2014/main" id="{6B8FCD77-E463-45C2-AFF1-249CD9E6A985}"/>
              </a:ext>
            </a:extLst>
          </p:cNvPr>
          <p:cNvGrpSpPr/>
          <p:nvPr/>
        </p:nvGrpSpPr>
        <p:grpSpPr>
          <a:xfrm>
            <a:off x="513738" y="3743091"/>
            <a:ext cx="666590" cy="887881"/>
            <a:chOff x="713100" y="4320150"/>
            <a:chExt cx="318775" cy="424600"/>
          </a:xfrm>
        </p:grpSpPr>
        <p:sp>
          <p:nvSpPr>
            <p:cNvPr id="74" name="Google Shape;599;p45">
              <a:extLst>
                <a:ext uri="{FF2B5EF4-FFF2-40B4-BE49-F238E27FC236}">
                  <a16:creationId xmlns:a16="http://schemas.microsoft.com/office/drawing/2014/main" id="{7AF0F6DC-80A3-4304-86ED-571846978764}"/>
                </a:ext>
              </a:extLst>
            </p:cNvPr>
            <p:cNvSpPr/>
            <p:nvPr/>
          </p:nvSpPr>
          <p:spPr>
            <a:xfrm>
              <a:off x="713100" y="4320150"/>
              <a:ext cx="318775" cy="424600"/>
            </a:xfrm>
            <a:custGeom>
              <a:avLst/>
              <a:gdLst/>
              <a:ahLst/>
              <a:cxnLst/>
              <a:rect l="l" t="t" r="r" b="b"/>
              <a:pathLst>
                <a:path w="12751" h="16984" extrusionOk="0">
                  <a:moveTo>
                    <a:pt x="6272" y="0"/>
                  </a:moveTo>
                  <a:cubicBezTo>
                    <a:pt x="6017" y="0"/>
                    <a:pt x="5763" y="32"/>
                    <a:pt x="5508" y="111"/>
                  </a:cubicBezTo>
                  <a:lnTo>
                    <a:pt x="1704" y="1401"/>
                  </a:lnTo>
                  <a:cubicBezTo>
                    <a:pt x="1099" y="1608"/>
                    <a:pt x="605" y="2022"/>
                    <a:pt x="319" y="2595"/>
                  </a:cubicBezTo>
                  <a:cubicBezTo>
                    <a:pt x="32" y="3168"/>
                    <a:pt x="1" y="3820"/>
                    <a:pt x="192" y="4425"/>
                  </a:cubicBezTo>
                  <a:lnTo>
                    <a:pt x="4410" y="16984"/>
                  </a:lnTo>
                  <a:lnTo>
                    <a:pt x="12750" y="14182"/>
                  </a:lnTo>
                  <a:lnTo>
                    <a:pt x="8532" y="1624"/>
                  </a:lnTo>
                  <a:cubicBezTo>
                    <a:pt x="8214" y="653"/>
                    <a:pt x="7307" y="0"/>
                    <a:pt x="6272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00;p45">
              <a:extLst>
                <a:ext uri="{FF2B5EF4-FFF2-40B4-BE49-F238E27FC236}">
                  <a16:creationId xmlns:a16="http://schemas.microsoft.com/office/drawing/2014/main" id="{CFC870F2-7169-446C-B1BA-C306116D74D8}"/>
                </a:ext>
              </a:extLst>
            </p:cNvPr>
            <p:cNvSpPr/>
            <p:nvPr/>
          </p:nvSpPr>
          <p:spPr>
            <a:xfrm>
              <a:off x="724250" y="4334875"/>
              <a:ext cx="288925" cy="390775"/>
            </a:xfrm>
            <a:custGeom>
              <a:avLst/>
              <a:gdLst/>
              <a:ahLst/>
              <a:cxnLst/>
              <a:rect l="l" t="t" r="r" b="b"/>
              <a:pathLst>
                <a:path w="11557" h="15631" extrusionOk="0">
                  <a:moveTo>
                    <a:pt x="5826" y="1"/>
                  </a:moveTo>
                  <a:cubicBezTo>
                    <a:pt x="5636" y="1"/>
                    <a:pt x="5443" y="31"/>
                    <a:pt x="5253" y="96"/>
                  </a:cubicBezTo>
                  <a:lnTo>
                    <a:pt x="4648" y="302"/>
                  </a:lnTo>
                  <a:lnTo>
                    <a:pt x="1449" y="1369"/>
                  </a:lnTo>
                  <a:cubicBezTo>
                    <a:pt x="510" y="1687"/>
                    <a:pt x="0" y="2706"/>
                    <a:pt x="319" y="3645"/>
                  </a:cubicBezTo>
                  <a:lnTo>
                    <a:pt x="1003" y="5698"/>
                  </a:lnTo>
                  <a:lnTo>
                    <a:pt x="2292" y="9503"/>
                  </a:lnTo>
                  <a:lnTo>
                    <a:pt x="4075" y="14819"/>
                  </a:lnTo>
                  <a:lnTo>
                    <a:pt x="4346" y="15631"/>
                  </a:lnTo>
                  <a:lnTo>
                    <a:pt x="7625" y="14533"/>
                  </a:lnTo>
                  <a:lnTo>
                    <a:pt x="11556" y="13211"/>
                  </a:lnTo>
                  <a:lnTo>
                    <a:pt x="10410" y="9821"/>
                  </a:lnTo>
                  <a:lnTo>
                    <a:pt x="9471" y="7020"/>
                  </a:lnTo>
                  <a:lnTo>
                    <a:pt x="7577" y="1369"/>
                  </a:lnTo>
                  <a:lnTo>
                    <a:pt x="7529" y="1226"/>
                  </a:lnTo>
                  <a:cubicBezTo>
                    <a:pt x="7275" y="476"/>
                    <a:pt x="6575" y="1"/>
                    <a:pt x="5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01;p45">
              <a:extLst>
                <a:ext uri="{FF2B5EF4-FFF2-40B4-BE49-F238E27FC236}">
                  <a16:creationId xmlns:a16="http://schemas.microsoft.com/office/drawing/2014/main" id="{A5AACA5B-3CF9-4EFB-BA92-96BF4E6D1182}"/>
                </a:ext>
              </a:extLst>
            </p:cNvPr>
            <p:cNvSpPr/>
            <p:nvPr/>
          </p:nvSpPr>
          <p:spPr>
            <a:xfrm>
              <a:off x="771200" y="4383975"/>
              <a:ext cx="134925" cy="120300"/>
            </a:xfrm>
            <a:custGeom>
              <a:avLst/>
              <a:gdLst/>
              <a:ahLst/>
              <a:cxnLst/>
              <a:rect l="l" t="t" r="r" b="b"/>
              <a:pathLst>
                <a:path w="5397" h="4812" extrusionOk="0">
                  <a:moveTo>
                    <a:pt x="2702" y="1184"/>
                  </a:moveTo>
                  <a:cubicBezTo>
                    <a:pt x="3206" y="1184"/>
                    <a:pt x="3675" y="1509"/>
                    <a:pt x="3853" y="2015"/>
                  </a:cubicBezTo>
                  <a:cubicBezTo>
                    <a:pt x="4060" y="2652"/>
                    <a:pt x="3725" y="3352"/>
                    <a:pt x="3089" y="3559"/>
                  </a:cubicBezTo>
                  <a:cubicBezTo>
                    <a:pt x="2955" y="3605"/>
                    <a:pt x="2820" y="3627"/>
                    <a:pt x="2688" y="3627"/>
                  </a:cubicBezTo>
                  <a:cubicBezTo>
                    <a:pt x="2175" y="3627"/>
                    <a:pt x="1706" y="3302"/>
                    <a:pt x="1529" y="2795"/>
                  </a:cubicBezTo>
                  <a:cubicBezTo>
                    <a:pt x="1322" y="2159"/>
                    <a:pt x="1672" y="1458"/>
                    <a:pt x="2309" y="1251"/>
                  </a:cubicBezTo>
                  <a:cubicBezTo>
                    <a:pt x="2439" y="1206"/>
                    <a:pt x="2572" y="1184"/>
                    <a:pt x="2702" y="1184"/>
                  </a:cubicBezTo>
                  <a:close/>
                  <a:moveTo>
                    <a:pt x="2679" y="0"/>
                  </a:moveTo>
                  <a:cubicBezTo>
                    <a:pt x="2429" y="0"/>
                    <a:pt x="2176" y="39"/>
                    <a:pt x="1927" y="121"/>
                  </a:cubicBezTo>
                  <a:cubicBezTo>
                    <a:pt x="669" y="551"/>
                    <a:pt x="1" y="1920"/>
                    <a:pt x="414" y="3177"/>
                  </a:cubicBezTo>
                  <a:cubicBezTo>
                    <a:pt x="758" y="4183"/>
                    <a:pt x="1692" y="4812"/>
                    <a:pt x="2696" y="4812"/>
                  </a:cubicBezTo>
                  <a:cubicBezTo>
                    <a:pt x="2947" y="4812"/>
                    <a:pt x="3203" y="4772"/>
                    <a:pt x="3455" y="4689"/>
                  </a:cubicBezTo>
                  <a:cubicBezTo>
                    <a:pt x="4712" y="4260"/>
                    <a:pt x="5397" y="2891"/>
                    <a:pt x="4967" y="1633"/>
                  </a:cubicBezTo>
                  <a:cubicBezTo>
                    <a:pt x="4635" y="638"/>
                    <a:pt x="3689" y="0"/>
                    <a:pt x="26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02;p45">
              <a:extLst>
                <a:ext uri="{FF2B5EF4-FFF2-40B4-BE49-F238E27FC236}">
                  <a16:creationId xmlns:a16="http://schemas.microsoft.com/office/drawing/2014/main" id="{7E6283CF-A66B-4EBE-9245-BD3A986C878C}"/>
                </a:ext>
              </a:extLst>
            </p:cNvPr>
            <p:cNvSpPr/>
            <p:nvPr/>
          </p:nvSpPr>
          <p:spPr>
            <a:xfrm>
              <a:off x="804225" y="4413575"/>
              <a:ext cx="68475" cy="61075"/>
            </a:xfrm>
            <a:custGeom>
              <a:avLst/>
              <a:gdLst/>
              <a:ahLst/>
              <a:cxnLst/>
              <a:rect l="l" t="t" r="r" b="b"/>
              <a:pathLst>
                <a:path w="2739" h="2443" extrusionOk="0">
                  <a:moveTo>
                    <a:pt x="1381" y="0"/>
                  </a:moveTo>
                  <a:cubicBezTo>
                    <a:pt x="1251" y="0"/>
                    <a:pt x="1118" y="22"/>
                    <a:pt x="988" y="67"/>
                  </a:cubicBezTo>
                  <a:cubicBezTo>
                    <a:pt x="351" y="274"/>
                    <a:pt x="1" y="975"/>
                    <a:pt x="208" y="1611"/>
                  </a:cubicBezTo>
                  <a:cubicBezTo>
                    <a:pt x="385" y="2118"/>
                    <a:pt x="854" y="2443"/>
                    <a:pt x="1367" y="2443"/>
                  </a:cubicBezTo>
                  <a:cubicBezTo>
                    <a:pt x="1499" y="2443"/>
                    <a:pt x="1634" y="2421"/>
                    <a:pt x="1768" y="2375"/>
                  </a:cubicBezTo>
                  <a:cubicBezTo>
                    <a:pt x="2404" y="2168"/>
                    <a:pt x="2739" y="1468"/>
                    <a:pt x="2532" y="831"/>
                  </a:cubicBezTo>
                  <a:cubicBezTo>
                    <a:pt x="2354" y="325"/>
                    <a:pt x="1885" y="0"/>
                    <a:pt x="1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03;p45">
              <a:extLst>
                <a:ext uri="{FF2B5EF4-FFF2-40B4-BE49-F238E27FC236}">
                  <a16:creationId xmlns:a16="http://schemas.microsoft.com/office/drawing/2014/main" id="{89BF02CE-76A3-44A5-BC52-E66DD4EE9CAE}"/>
                </a:ext>
              </a:extLst>
            </p:cNvPr>
            <p:cNvSpPr/>
            <p:nvPr/>
          </p:nvSpPr>
          <p:spPr>
            <a:xfrm>
              <a:off x="807425" y="4524500"/>
              <a:ext cx="165550" cy="147400"/>
            </a:xfrm>
            <a:custGeom>
              <a:avLst/>
              <a:gdLst/>
              <a:ahLst/>
              <a:cxnLst/>
              <a:rect l="l" t="t" r="r" b="b"/>
              <a:pathLst>
                <a:path w="6622" h="5896" extrusionOk="0">
                  <a:moveTo>
                    <a:pt x="3308" y="1208"/>
                  </a:moveTo>
                  <a:cubicBezTo>
                    <a:pt x="4044" y="1208"/>
                    <a:pt x="4724" y="1669"/>
                    <a:pt x="4966" y="2395"/>
                  </a:cubicBezTo>
                  <a:cubicBezTo>
                    <a:pt x="5269" y="3303"/>
                    <a:pt x="4775" y="4289"/>
                    <a:pt x="3868" y="4608"/>
                  </a:cubicBezTo>
                  <a:cubicBezTo>
                    <a:pt x="3687" y="4668"/>
                    <a:pt x="3503" y="4697"/>
                    <a:pt x="3321" y="4697"/>
                  </a:cubicBezTo>
                  <a:cubicBezTo>
                    <a:pt x="2594" y="4697"/>
                    <a:pt x="1913" y="4236"/>
                    <a:pt x="1671" y="3509"/>
                  </a:cubicBezTo>
                  <a:cubicBezTo>
                    <a:pt x="1353" y="2586"/>
                    <a:pt x="1846" y="1599"/>
                    <a:pt x="2754" y="1297"/>
                  </a:cubicBezTo>
                  <a:cubicBezTo>
                    <a:pt x="2938" y="1237"/>
                    <a:pt x="3125" y="1208"/>
                    <a:pt x="3308" y="1208"/>
                  </a:cubicBezTo>
                  <a:close/>
                  <a:moveTo>
                    <a:pt x="3302" y="1"/>
                  </a:moveTo>
                  <a:cubicBezTo>
                    <a:pt x="2994" y="1"/>
                    <a:pt x="2680" y="49"/>
                    <a:pt x="2372" y="151"/>
                  </a:cubicBezTo>
                  <a:cubicBezTo>
                    <a:pt x="828" y="676"/>
                    <a:pt x="0" y="2347"/>
                    <a:pt x="525" y="3891"/>
                  </a:cubicBezTo>
                  <a:cubicBezTo>
                    <a:pt x="931" y="5121"/>
                    <a:pt x="2073" y="5896"/>
                    <a:pt x="3301" y="5896"/>
                  </a:cubicBezTo>
                  <a:cubicBezTo>
                    <a:pt x="3615" y="5896"/>
                    <a:pt x="3935" y="5845"/>
                    <a:pt x="4250" y="5738"/>
                  </a:cubicBezTo>
                  <a:cubicBezTo>
                    <a:pt x="5794" y="5229"/>
                    <a:pt x="6622" y="3557"/>
                    <a:pt x="6112" y="2013"/>
                  </a:cubicBezTo>
                  <a:cubicBezTo>
                    <a:pt x="5692" y="778"/>
                    <a:pt x="4538" y="1"/>
                    <a:pt x="3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04;p45">
              <a:extLst>
                <a:ext uri="{FF2B5EF4-FFF2-40B4-BE49-F238E27FC236}">
                  <a16:creationId xmlns:a16="http://schemas.microsoft.com/office/drawing/2014/main" id="{3C3E3889-203B-4F94-835D-7174080E1F2D}"/>
                </a:ext>
              </a:extLst>
            </p:cNvPr>
            <p:cNvSpPr/>
            <p:nvPr/>
          </p:nvSpPr>
          <p:spPr>
            <a:xfrm>
              <a:off x="841250" y="4554675"/>
              <a:ext cx="97900" cy="87250"/>
            </a:xfrm>
            <a:custGeom>
              <a:avLst/>
              <a:gdLst/>
              <a:ahLst/>
              <a:cxnLst/>
              <a:rect l="l" t="t" r="r" b="b"/>
              <a:pathLst>
                <a:path w="3916" h="3490" extrusionOk="0">
                  <a:moveTo>
                    <a:pt x="1955" y="1"/>
                  </a:moveTo>
                  <a:cubicBezTo>
                    <a:pt x="1772" y="1"/>
                    <a:pt x="1585" y="30"/>
                    <a:pt x="1401" y="90"/>
                  </a:cubicBezTo>
                  <a:cubicBezTo>
                    <a:pt x="493" y="392"/>
                    <a:pt x="0" y="1379"/>
                    <a:pt x="318" y="2302"/>
                  </a:cubicBezTo>
                  <a:cubicBezTo>
                    <a:pt x="560" y="3029"/>
                    <a:pt x="1241" y="3490"/>
                    <a:pt x="1968" y="3490"/>
                  </a:cubicBezTo>
                  <a:cubicBezTo>
                    <a:pt x="2150" y="3490"/>
                    <a:pt x="2334" y="3461"/>
                    <a:pt x="2515" y="3401"/>
                  </a:cubicBezTo>
                  <a:cubicBezTo>
                    <a:pt x="3422" y="3082"/>
                    <a:pt x="3916" y="2096"/>
                    <a:pt x="3613" y="1188"/>
                  </a:cubicBezTo>
                  <a:cubicBezTo>
                    <a:pt x="3371" y="462"/>
                    <a:pt x="2691" y="1"/>
                    <a:pt x="19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05;p45">
              <a:extLst>
                <a:ext uri="{FF2B5EF4-FFF2-40B4-BE49-F238E27FC236}">
                  <a16:creationId xmlns:a16="http://schemas.microsoft.com/office/drawing/2014/main" id="{CC9A91D7-6D8D-424B-89DD-662EB28CDD43}"/>
                </a:ext>
              </a:extLst>
            </p:cNvPr>
            <p:cNvSpPr/>
            <p:nvPr/>
          </p:nvSpPr>
          <p:spPr>
            <a:xfrm>
              <a:off x="835275" y="4404100"/>
              <a:ext cx="44200" cy="35500"/>
            </a:xfrm>
            <a:custGeom>
              <a:avLst/>
              <a:gdLst/>
              <a:ahLst/>
              <a:cxnLst/>
              <a:rect l="l" t="t" r="r" b="b"/>
              <a:pathLst>
                <a:path w="1768" h="1420" extrusionOk="0">
                  <a:moveTo>
                    <a:pt x="951" y="1"/>
                  </a:moveTo>
                  <a:cubicBezTo>
                    <a:pt x="858" y="1"/>
                    <a:pt x="763" y="16"/>
                    <a:pt x="669" y="48"/>
                  </a:cubicBezTo>
                  <a:cubicBezTo>
                    <a:pt x="239" y="192"/>
                    <a:pt x="0" y="606"/>
                    <a:pt x="128" y="972"/>
                  </a:cubicBezTo>
                  <a:cubicBezTo>
                    <a:pt x="225" y="1251"/>
                    <a:pt x="499" y="1419"/>
                    <a:pt x="814" y="1419"/>
                  </a:cubicBezTo>
                  <a:cubicBezTo>
                    <a:pt x="912" y="1419"/>
                    <a:pt x="1013" y="1403"/>
                    <a:pt x="1115" y="1370"/>
                  </a:cubicBezTo>
                  <a:cubicBezTo>
                    <a:pt x="1528" y="1242"/>
                    <a:pt x="1767" y="828"/>
                    <a:pt x="1640" y="462"/>
                  </a:cubicBezTo>
                  <a:cubicBezTo>
                    <a:pt x="1554" y="179"/>
                    <a:pt x="1267" y="1"/>
                    <a:pt x="9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06;p45">
              <a:extLst>
                <a:ext uri="{FF2B5EF4-FFF2-40B4-BE49-F238E27FC236}">
                  <a16:creationId xmlns:a16="http://schemas.microsoft.com/office/drawing/2014/main" id="{1AFF018E-C609-4127-8BE9-CEA748D9BB67}"/>
                </a:ext>
              </a:extLst>
            </p:cNvPr>
            <p:cNvSpPr/>
            <p:nvPr/>
          </p:nvSpPr>
          <p:spPr>
            <a:xfrm>
              <a:off x="890175" y="4551900"/>
              <a:ext cx="44200" cy="35675"/>
            </a:xfrm>
            <a:custGeom>
              <a:avLst/>
              <a:gdLst/>
              <a:ahLst/>
              <a:cxnLst/>
              <a:rect l="l" t="t" r="r" b="b"/>
              <a:pathLst>
                <a:path w="1768" h="1427" extrusionOk="0">
                  <a:moveTo>
                    <a:pt x="943" y="0"/>
                  </a:moveTo>
                  <a:cubicBezTo>
                    <a:pt x="853" y="0"/>
                    <a:pt x="760" y="14"/>
                    <a:pt x="669" y="42"/>
                  </a:cubicBezTo>
                  <a:cubicBezTo>
                    <a:pt x="240" y="185"/>
                    <a:pt x="1" y="599"/>
                    <a:pt x="128" y="965"/>
                  </a:cubicBezTo>
                  <a:cubicBezTo>
                    <a:pt x="227" y="1248"/>
                    <a:pt x="506" y="1427"/>
                    <a:pt x="827" y="1427"/>
                  </a:cubicBezTo>
                  <a:cubicBezTo>
                    <a:pt x="920" y="1427"/>
                    <a:pt x="1018" y="1411"/>
                    <a:pt x="1115" y="1379"/>
                  </a:cubicBezTo>
                  <a:cubicBezTo>
                    <a:pt x="1529" y="1236"/>
                    <a:pt x="1768" y="822"/>
                    <a:pt x="1640" y="456"/>
                  </a:cubicBezTo>
                  <a:cubicBezTo>
                    <a:pt x="1553" y="170"/>
                    <a:pt x="1263" y="0"/>
                    <a:pt x="9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521;p43">
            <a:extLst>
              <a:ext uri="{FF2B5EF4-FFF2-40B4-BE49-F238E27FC236}">
                <a16:creationId xmlns:a16="http://schemas.microsoft.com/office/drawing/2014/main" id="{CAC39132-223C-4273-9A55-CE1DCDAAEAD0}"/>
              </a:ext>
            </a:extLst>
          </p:cNvPr>
          <p:cNvGrpSpPr/>
          <p:nvPr/>
        </p:nvGrpSpPr>
        <p:grpSpPr>
          <a:xfrm>
            <a:off x="186568" y="166384"/>
            <a:ext cx="1509750" cy="1273857"/>
            <a:chOff x="186568" y="166384"/>
            <a:chExt cx="1509750" cy="1273857"/>
          </a:xfrm>
        </p:grpSpPr>
        <p:sp>
          <p:nvSpPr>
            <p:cNvPr id="83" name="Google Shape;522;p43">
              <a:extLst>
                <a:ext uri="{FF2B5EF4-FFF2-40B4-BE49-F238E27FC236}">
                  <a16:creationId xmlns:a16="http://schemas.microsoft.com/office/drawing/2014/main" id="{75A55E8A-BF86-4254-992E-475AC7AE1D24}"/>
                </a:ext>
              </a:extLst>
            </p:cNvPr>
            <p:cNvSpPr/>
            <p:nvPr/>
          </p:nvSpPr>
          <p:spPr>
            <a:xfrm rot="-1453806">
              <a:off x="297571" y="394627"/>
              <a:ext cx="1287743" cy="817371"/>
            </a:xfrm>
            <a:custGeom>
              <a:avLst/>
              <a:gdLst/>
              <a:ahLst/>
              <a:cxnLst/>
              <a:rect l="l" t="t" r="r" b="b"/>
              <a:pathLst>
                <a:path w="51510" h="32695" extrusionOk="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23;p43">
              <a:extLst>
                <a:ext uri="{FF2B5EF4-FFF2-40B4-BE49-F238E27FC236}">
                  <a16:creationId xmlns:a16="http://schemas.microsoft.com/office/drawing/2014/main" id="{2F325E18-22BE-429B-B2D6-8110E716335E}"/>
                </a:ext>
              </a:extLst>
            </p:cNvPr>
            <p:cNvSpPr/>
            <p:nvPr/>
          </p:nvSpPr>
          <p:spPr>
            <a:xfrm rot="-1453806">
              <a:off x="332936" y="429727"/>
              <a:ext cx="1217244" cy="747696"/>
            </a:xfrm>
            <a:custGeom>
              <a:avLst/>
              <a:gdLst/>
              <a:ahLst/>
              <a:cxnLst/>
              <a:rect l="l" t="t" r="r" b="b"/>
              <a:pathLst>
                <a:path w="48690" h="29908" extrusionOk="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24;p43">
              <a:extLst>
                <a:ext uri="{FF2B5EF4-FFF2-40B4-BE49-F238E27FC236}">
                  <a16:creationId xmlns:a16="http://schemas.microsoft.com/office/drawing/2014/main" id="{1990741D-F38C-4C49-AEA7-ABDEC9666B81}"/>
                </a:ext>
              </a:extLst>
            </p:cNvPr>
            <p:cNvSpPr/>
            <p:nvPr/>
          </p:nvSpPr>
          <p:spPr>
            <a:xfrm rot="-1453806">
              <a:off x="465746" y="768034"/>
              <a:ext cx="195774" cy="188849"/>
            </a:xfrm>
            <a:custGeom>
              <a:avLst/>
              <a:gdLst/>
              <a:ahLst/>
              <a:cxnLst/>
              <a:rect l="l" t="t" r="r" b="b"/>
              <a:pathLst>
                <a:path w="7831" h="7554" extrusionOk="0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25;p43">
              <a:extLst>
                <a:ext uri="{FF2B5EF4-FFF2-40B4-BE49-F238E27FC236}">
                  <a16:creationId xmlns:a16="http://schemas.microsoft.com/office/drawing/2014/main" id="{6DEAD9F1-D256-4FD4-AC70-C20BE4C1229B}"/>
                </a:ext>
              </a:extLst>
            </p:cNvPr>
            <p:cNvSpPr/>
            <p:nvPr/>
          </p:nvSpPr>
          <p:spPr>
            <a:xfrm rot="-1453806">
              <a:off x="754528" y="638186"/>
              <a:ext cx="194674" cy="244999"/>
            </a:xfrm>
            <a:custGeom>
              <a:avLst/>
              <a:gdLst/>
              <a:ahLst/>
              <a:cxnLst/>
              <a:rect l="l" t="t" r="r" b="b"/>
              <a:pathLst>
                <a:path w="7787" h="9800" extrusionOk="0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26;p43">
              <a:extLst>
                <a:ext uri="{FF2B5EF4-FFF2-40B4-BE49-F238E27FC236}">
                  <a16:creationId xmlns:a16="http://schemas.microsoft.com/office/drawing/2014/main" id="{ADDDFC11-2D81-4817-BDE8-3D5EA482C482}"/>
                </a:ext>
              </a:extLst>
            </p:cNvPr>
            <p:cNvSpPr/>
            <p:nvPr/>
          </p:nvSpPr>
          <p:spPr>
            <a:xfrm rot="-1453806">
              <a:off x="937188" y="579186"/>
              <a:ext cx="147249" cy="208124"/>
            </a:xfrm>
            <a:custGeom>
              <a:avLst/>
              <a:gdLst/>
              <a:ahLst/>
              <a:cxnLst/>
              <a:rect l="l" t="t" r="r" b="b"/>
              <a:pathLst>
                <a:path w="5890" h="8325" extrusionOk="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27;p43">
              <a:extLst>
                <a:ext uri="{FF2B5EF4-FFF2-40B4-BE49-F238E27FC236}">
                  <a16:creationId xmlns:a16="http://schemas.microsoft.com/office/drawing/2014/main" id="{DCD8FCC5-F7C6-416A-8319-52CAC684785F}"/>
                </a:ext>
              </a:extLst>
            </p:cNvPr>
            <p:cNvSpPr/>
            <p:nvPr/>
          </p:nvSpPr>
          <p:spPr>
            <a:xfrm rot="-1453806">
              <a:off x="1102337" y="537361"/>
              <a:ext cx="189674" cy="202799"/>
            </a:xfrm>
            <a:custGeom>
              <a:avLst/>
              <a:gdLst/>
              <a:ahLst/>
              <a:cxnLst/>
              <a:rect l="l" t="t" r="r" b="b"/>
              <a:pathLst>
                <a:path w="7587" h="8112" extrusionOk="0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4030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Overview</a:t>
            </a:r>
            <a:endParaRPr b="0" dirty="0"/>
          </a:p>
        </p:txBody>
      </p:sp>
      <p:sp>
        <p:nvSpPr>
          <p:cNvPr id="86" name="Google Shape;388;p42">
            <a:extLst>
              <a:ext uri="{FF2B5EF4-FFF2-40B4-BE49-F238E27FC236}">
                <a16:creationId xmlns:a16="http://schemas.microsoft.com/office/drawing/2014/main" id="{BB27A86E-46EA-425D-9C31-D391CD8A69B0}"/>
              </a:ext>
            </a:extLst>
          </p:cNvPr>
          <p:cNvSpPr/>
          <p:nvPr/>
        </p:nvSpPr>
        <p:spPr>
          <a:xfrm rot="-891077">
            <a:off x="8142467" y="4365361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389;p42">
            <a:extLst>
              <a:ext uri="{FF2B5EF4-FFF2-40B4-BE49-F238E27FC236}">
                <a16:creationId xmlns:a16="http://schemas.microsoft.com/office/drawing/2014/main" id="{59A28E74-B3BF-4E78-B8B8-ED95EB627AF6}"/>
              </a:ext>
            </a:extLst>
          </p:cNvPr>
          <p:cNvGrpSpPr/>
          <p:nvPr/>
        </p:nvGrpSpPr>
        <p:grpSpPr>
          <a:xfrm>
            <a:off x="309917" y="287173"/>
            <a:ext cx="1887247" cy="1111459"/>
            <a:chOff x="309917" y="287173"/>
            <a:chExt cx="1887247" cy="1111459"/>
          </a:xfrm>
        </p:grpSpPr>
        <p:sp>
          <p:nvSpPr>
            <p:cNvPr id="88" name="Google Shape;390;p42">
              <a:extLst>
                <a:ext uri="{FF2B5EF4-FFF2-40B4-BE49-F238E27FC236}">
                  <a16:creationId xmlns:a16="http://schemas.microsoft.com/office/drawing/2014/main" id="{6176C1C6-2657-4753-BBA7-154D9EE32447}"/>
                </a:ext>
              </a:extLst>
            </p:cNvPr>
            <p:cNvSpPr/>
            <p:nvPr/>
          </p:nvSpPr>
          <p:spPr>
            <a:xfrm rot="-770088">
              <a:off x="369717" y="474296"/>
              <a:ext cx="1767647" cy="737213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1;p42">
              <a:extLst>
                <a:ext uri="{FF2B5EF4-FFF2-40B4-BE49-F238E27FC236}">
                  <a16:creationId xmlns:a16="http://schemas.microsoft.com/office/drawing/2014/main" id="{EAC5DC9B-55CC-4F73-A4CB-3FAD104C7603}"/>
                </a:ext>
              </a:extLst>
            </p:cNvPr>
            <p:cNvSpPr/>
            <p:nvPr/>
          </p:nvSpPr>
          <p:spPr>
            <a:xfrm rot="-770088">
              <a:off x="410105" y="514536"/>
              <a:ext cx="1687139" cy="657902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2;p42">
              <a:extLst>
                <a:ext uri="{FF2B5EF4-FFF2-40B4-BE49-F238E27FC236}">
                  <a16:creationId xmlns:a16="http://schemas.microsoft.com/office/drawing/2014/main" id="{E18B4291-BB69-4071-B2FC-546DC84B579E}"/>
                </a:ext>
              </a:extLst>
            </p:cNvPr>
            <p:cNvSpPr/>
            <p:nvPr/>
          </p:nvSpPr>
          <p:spPr>
            <a:xfrm rot="-770088">
              <a:off x="553002" y="769056"/>
              <a:ext cx="234138" cy="22242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3;p42">
              <a:extLst>
                <a:ext uri="{FF2B5EF4-FFF2-40B4-BE49-F238E27FC236}">
                  <a16:creationId xmlns:a16="http://schemas.microsoft.com/office/drawing/2014/main" id="{F7FD93E3-7B6B-4EEF-A93A-332BC2678C0B}"/>
                </a:ext>
              </a:extLst>
            </p:cNvPr>
            <p:cNvSpPr/>
            <p:nvPr/>
          </p:nvSpPr>
          <p:spPr>
            <a:xfrm rot="-770088">
              <a:off x="835424" y="706955"/>
              <a:ext cx="233007" cy="222495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4;p42">
              <a:extLst>
                <a:ext uri="{FF2B5EF4-FFF2-40B4-BE49-F238E27FC236}">
                  <a16:creationId xmlns:a16="http://schemas.microsoft.com/office/drawing/2014/main" id="{0DCF8EB4-0507-46A0-BF4A-C55BFAE9A466}"/>
                </a:ext>
              </a:extLst>
            </p:cNvPr>
            <p:cNvSpPr/>
            <p:nvPr/>
          </p:nvSpPr>
          <p:spPr>
            <a:xfrm rot="-770088">
              <a:off x="1116603" y="64386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5;p42">
              <a:extLst>
                <a:ext uri="{FF2B5EF4-FFF2-40B4-BE49-F238E27FC236}">
                  <a16:creationId xmlns:a16="http://schemas.microsoft.com/office/drawing/2014/main" id="{6D574FCA-7C3A-411A-9EA0-D30850FF115C}"/>
                </a:ext>
              </a:extLst>
            </p:cNvPr>
            <p:cNvSpPr/>
            <p:nvPr/>
          </p:nvSpPr>
          <p:spPr>
            <a:xfrm rot="-770088">
              <a:off x="1399019" y="581716"/>
              <a:ext cx="234072" cy="223559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96;p42">
              <a:extLst>
                <a:ext uri="{FF2B5EF4-FFF2-40B4-BE49-F238E27FC236}">
                  <a16:creationId xmlns:a16="http://schemas.microsoft.com/office/drawing/2014/main" id="{FBD6FED1-F913-4D23-B48D-93569679B4DB}"/>
                </a:ext>
              </a:extLst>
            </p:cNvPr>
            <p:cNvSpPr/>
            <p:nvPr/>
          </p:nvSpPr>
          <p:spPr>
            <a:xfrm rot="-770088">
              <a:off x="1680330" y="51979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230;p58">
            <a:extLst>
              <a:ext uri="{FF2B5EF4-FFF2-40B4-BE49-F238E27FC236}">
                <a16:creationId xmlns:a16="http://schemas.microsoft.com/office/drawing/2014/main" id="{40EB14D5-8F31-4337-AA09-5446CC23564C}"/>
              </a:ext>
            </a:extLst>
          </p:cNvPr>
          <p:cNvGrpSpPr/>
          <p:nvPr/>
        </p:nvGrpSpPr>
        <p:grpSpPr>
          <a:xfrm>
            <a:off x="7766888" y="248054"/>
            <a:ext cx="1009196" cy="1189695"/>
            <a:chOff x="7381746" y="3633100"/>
            <a:chExt cx="1009196" cy="1189695"/>
          </a:xfrm>
        </p:grpSpPr>
        <p:sp>
          <p:nvSpPr>
            <p:cNvPr id="116" name="Google Shape;1231;p58">
              <a:extLst>
                <a:ext uri="{FF2B5EF4-FFF2-40B4-BE49-F238E27FC236}">
                  <a16:creationId xmlns:a16="http://schemas.microsoft.com/office/drawing/2014/main" id="{32FE9F0E-98A1-43F3-ADE9-DFDF8E212A17}"/>
                </a:ext>
              </a:extLst>
            </p:cNvPr>
            <p:cNvSpPr/>
            <p:nvPr/>
          </p:nvSpPr>
          <p:spPr>
            <a:xfrm>
              <a:off x="7381746" y="3633100"/>
              <a:ext cx="1009196" cy="1189695"/>
            </a:xfrm>
            <a:custGeom>
              <a:avLst/>
              <a:gdLst/>
              <a:ahLst/>
              <a:cxnLst/>
              <a:rect l="l" t="t" r="r" b="b"/>
              <a:pathLst>
                <a:path w="28923" h="34096" extrusionOk="0">
                  <a:moveTo>
                    <a:pt x="20374" y="0"/>
                  </a:moveTo>
                  <a:cubicBezTo>
                    <a:pt x="20199" y="0"/>
                    <a:pt x="20008" y="32"/>
                    <a:pt x="19833" y="64"/>
                  </a:cubicBezTo>
                  <a:lnTo>
                    <a:pt x="1767" y="4569"/>
                  </a:lnTo>
                  <a:cubicBezTo>
                    <a:pt x="1194" y="4712"/>
                    <a:pt x="700" y="5062"/>
                    <a:pt x="398" y="5572"/>
                  </a:cubicBezTo>
                  <a:cubicBezTo>
                    <a:pt x="96" y="6081"/>
                    <a:pt x="0" y="6670"/>
                    <a:pt x="143" y="7243"/>
                  </a:cubicBezTo>
                  <a:lnTo>
                    <a:pt x="6415" y="32424"/>
                  </a:lnTo>
                  <a:cubicBezTo>
                    <a:pt x="6654" y="33411"/>
                    <a:pt x="7545" y="34096"/>
                    <a:pt x="8564" y="34096"/>
                  </a:cubicBezTo>
                  <a:cubicBezTo>
                    <a:pt x="8739" y="34096"/>
                    <a:pt x="8914" y="34080"/>
                    <a:pt x="9089" y="34032"/>
                  </a:cubicBezTo>
                  <a:lnTo>
                    <a:pt x="27155" y="29543"/>
                  </a:lnTo>
                  <a:cubicBezTo>
                    <a:pt x="27744" y="29400"/>
                    <a:pt x="28222" y="29050"/>
                    <a:pt x="28524" y="28540"/>
                  </a:cubicBezTo>
                  <a:cubicBezTo>
                    <a:pt x="28827" y="28031"/>
                    <a:pt x="28922" y="27442"/>
                    <a:pt x="28779" y="26853"/>
                  </a:cubicBezTo>
                  <a:lnTo>
                    <a:pt x="22523" y="1688"/>
                  </a:lnTo>
                  <a:cubicBezTo>
                    <a:pt x="22269" y="701"/>
                    <a:pt x="21393" y="0"/>
                    <a:pt x="203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32;p58">
              <a:extLst>
                <a:ext uri="{FF2B5EF4-FFF2-40B4-BE49-F238E27FC236}">
                  <a16:creationId xmlns:a16="http://schemas.microsoft.com/office/drawing/2014/main" id="{D77E6DBD-D5F2-4708-9030-04951BFCAF88}"/>
                </a:ext>
              </a:extLst>
            </p:cNvPr>
            <p:cNvSpPr/>
            <p:nvPr/>
          </p:nvSpPr>
          <p:spPr>
            <a:xfrm>
              <a:off x="7399506" y="3654070"/>
              <a:ext cx="973640" cy="1148068"/>
            </a:xfrm>
            <a:custGeom>
              <a:avLst/>
              <a:gdLst/>
              <a:ahLst/>
              <a:cxnLst/>
              <a:rect l="l" t="t" r="r" b="b"/>
              <a:pathLst>
                <a:path w="27904" h="32903" extrusionOk="0">
                  <a:moveTo>
                    <a:pt x="19873" y="1"/>
                  </a:moveTo>
                  <a:cubicBezTo>
                    <a:pt x="19739" y="1"/>
                    <a:pt x="19603" y="17"/>
                    <a:pt x="19467" y="52"/>
                  </a:cubicBezTo>
                  <a:lnTo>
                    <a:pt x="1401" y="4541"/>
                  </a:lnTo>
                  <a:cubicBezTo>
                    <a:pt x="526" y="4764"/>
                    <a:pt x="0" y="5639"/>
                    <a:pt x="223" y="6499"/>
                  </a:cubicBezTo>
                  <a:lnTo>
                    <a:pt x="6479" y="31680"/>
                  </a:lnTo>
                  <a:cubicBezTo>
                    <a:pt x="6669" y="32413"/>
                    <a:pt x="7334" y="32903"/>
                    <a:pt x="8058" y="32903"/>
                  </a:cubicBezTo>
                  <a:cubicBezTo>
                    <a:pt x="8183" y="32903"/>
                    <a:pt x="8310" y="32888"/>
                    <a:pt x="8437" y="32858"/>
                  </a:cubicBezTo>
                  <a:lnTo>
                    <a:pt x="26503" y="28369"/>
                  </a:lnTo>
                  <a:cubicBezTo>
                    <a:pt x="27378" y="28146"/>
                    <a:pt x="27904" y="27271"/>
                    <a:pt x="27697" y="26411"/>
                  </a:cubicBezTo>
                  <a:lnTo>
                    <a:pt x="21425" y="1230"/>
                  </a:lnTo>
                  <a:cubicBezTo>
                    <a:pt x="21251" y="491"/>
                    <a:pt x="20599" y="1"/>
                    <a:pt x="19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33;p58">
              <a:extLst>
                <a:ext uri="{FF2B5EF4-FFF2-40B4-BE49-F238E27FC236}">
                  <a16:creationId xmlns:a16="http://schemas.microsoft.com/office/drawing/2014/main" id="{9E6E7C7F-C00E-4527-8C48-ED88A9EAD060}"/>
                </a:ext>
              </a:extLst>
            </p:cNvPr>
            <p:cNvSpPr/>
            <p:nvPr/>
          </p:nvSpPr>
          <p:spPr>
            <a:xfrm>
              <a:off x="7460045" y="3738057"/>
              <a:ext cx="852005" cy="979223"/>
            </a:xfrm>
            <a:custGeom>
              <a:avLst/>
              <a:gdLst/>
              <a:ahLst/>
              <a:cxnLst/>
              <a:rect l="l" t="t" r="r" b="b"/>
              <a:pathLst>
                <a:path w="24418" h="28064" extrusionOk="0">
                  <a:moveTo>
                    <a:pt x="18592" y="1"/>
                  </a:moveTo>
                  <a:lnTo>
                    <a:pt x="0" y="4617"/>
                  </a:lnTo>
                  <a:lnTo>
                    <a:pt x="5826" y="28063"/>
                  </a:lnTo>
                  <a:lnTo>
                    <a:pt x="24418" y="23447"/>
                  </a:lnTo>
                  <a:lnTo>
                    <a:pt x="18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34;p58">
              <a:extLst>
                <a:ext uri="{FF2B5EF4-FFF2-40B4-BE49-F238E27FC236}">
                  <a16:creationId xmlns:a16="http://schemas.microsoft.com/office/drawing/2014/main" id="{7CBCA5B7-C650-4636-9537-3FB198D099E0}"/>
                </a:ext>
              </a:extLst>
            </p:cNvPr>
            <p:cNvSpPr/>
            <p:nvPr/>
          </p:nvSpPr>
          <p:spPr>
            <a:xfrm>
              <a:off x="7767728" y="3777800"/>
              <a:ext cx="18633" cy="16120"/>
            </a:xfrm>
            <a:custGeom>
              <a:avLst/>
              <a:gdLst/>
              <a:ahLst/>
              <a:cxnLst/>
              <a:rect l="l" t="t" r="r" b="b"/>
              <a:pathLst>
                <a:path w="534" h="462" extrusionOk="0">
                  <a:moveTo>
                    <a:pt x="247" y="0"/>
                  </a:moveTo>
                  <a:cubicBezTo>
                    <a:pt x="229" y="0"/>
                    <a:pt x="210" y="3"/>
                    <a:pt x="192" y="8"/>
                  </a:cubicBezTo>
                  <a:cubicBezTo>
                    <a:pt x="144" y="24"/>
                    <a:pt x="112" y="40"/>
                    <a:pt x="80" y="72"/>
                  </a:cubicBezTo>
                  <a:cubicBezTo>
                    <a:pt x="33" y="119"/>
                    <a:pt x="1" y="199"/>
                    <a:pt x="33" y="294"/>
                  </a:cubicBezTo>
                  <a:cubicBezTo>
                    <a:pt x="59" y="399"/>
                    <a:pt x="162" y="461"/>
                    <a:pt x="263" y="461"/>
                  </a:cubicBezTo>
                  <a:cubicBezTo>
                    <a:pt x="345" y="461"/>
                    <a:pt x="426" y="420"/>
                    <a:pt x="462" y="326"/>
                  </a:cubicBezTo>
                  <a:cubicBezTo>
                    <a:pt x="533" y="170"/>
                    <a:pt x="40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35;p58">
              <a:extLst>
                <a:ext uri="{FF2B5EF4-FFF2-40B4-BE49-F238E27FC236}">
                  <a16:creationId xmlns:a16="http://schemas.microsoft.com/office/drawing/2014/main" id="{2D7AE25B-5A0B-4296-BF5C-0E2CF9E4DEAB}"/>
                </a:ext>
              </a:extLst>
            </p:cNvPr>
            <p:cNvSpPr/>
            <p:nvPr/>
          </p:nvSpPr>
          <p:spPr>
            <a:xfrm>
              <a:off x="8083751" y="4449766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73" y="1"/>
                  </a:moveTo>
                  <a:cubicBezTo>
                    <a:pt x="1346" y="1"/>
                    <a:pt x="1318" y="4"/>
                    <a:pt x="1290" y="12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8" y="664"/>
                  </a:cubicBezTo>
                  <a:lnTo>
                    <a:pt x="303" y="1651"/>
                  </a:lnTo>
                  <a:cubicBezTo>
                    <a:pt x="343" y="1799"/>
                    <a:pt x="474" y="1901"/>
                    <a:pt x="628" y="1901"/>
                  </a:cubicBezTo>
                  <a:cubicBezTo>
                    <a:pt x="657" y="1901"/>
                    <a:pt x="687" y="1897"/>
                    <a:pt x="717" y="1890"/>
                  </a:cubicBezTo>
                  <a:lnTo>
                    <a:pt x="1688" y="1651"/>
                  </a:lnTo>
                  <a:cubicBezTo>
                    <a:pt x="1879" y="1603"/>
                    <a:pt x="1990" y="1412"/>
                    <a:pt x="1943" y="1237"/>
                  </a:cubicBezTo>
                  <a:lnTo>
                    <a:pt x="1704" y="250"/>
                  </a:lnTo>
                  <a:cubicBezTo>
                    <a:pt x="1664" y="103"/>
                    <a:pt x="1522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36;p58">
              <a:extLst>
                <a:ext uri="{FF2B5EF4-FFF2-40B4-BE49-F238E27FC236}">
                  <a16:creationId xmlns:a16="http://schemas.microsoft.com/office/drawing/2014/main" id="{039042EB-CD3F-4C6B-82B5-C3AA66250BA3}"/>
                </a:ext>
              </a:extLst>
            </p:cNvPr>
            <p:cNvSpPr/>
            <p:nvPr/>
          </p:nvSpPr>
          <p:spPr>
            <a:xfrm>
              <a:off x="8009325" y="4468084"/>
              <a:ext cx="69471" cy="66924"/>
            </a:xfrm>
            <a:custGeom>
              <a:avLst/>
              <a:gdLst/>
              <a:ahLst/>
              <a:cxnLst/>
              <a:rect l="l" t="t" r="r" b="b"/>
              <a:pathLst>
                <a:path w="1991" h="1918" extrusionOk="0">
                  <a:moveTo>
                    <a:pt x="1373" y="1"/>
                  </a:moveTo>
                  <a:cubicBezTo>
                    <a:pt x="1345" y="1"/>
                    <a:pt x="1317" y="4"/>
                    <a:pt x="1290" y="12"/>
                  </a:cubicBezTo>
                  <a:lnTo>
                    <a:pt x="303" y="251"/>
                  </a:lnTo>
                  <a:cubicBezTo>
                    <a:pt x="112" y="298"/>
                    <a:pt x="1" y="489"/>
                    <a:pt x="49" y="665"/>
                  </a:cubicBezTo>
                  <a:lnTo>
                    <a:pt x="303" y="1651"/>
                  </a:lnTo>
                  <a:cubicBezTo>
                    <a:pt x="330" y="1813"/>
                    <a:pt x="470" y="1917"/>
                    <a:pt x="628" y="1917"/>
                  </a:cubicBezTo>
                  <a:cubicBezTo>
                    <a:pt x="657" y="1917"/>
                    <a:pt x="687" y="1914"/>
                    <a:pt x="717" y="1906"/>
                  </a:cubicBezTo>
                  <a:lnTo>
                    <a:pt x="1688" y="1651"/>
                  </a:lnTo>
                  <a:cubicBezTo>
                    <a:pt x="1879" y="1604"/>
                    <a:pt x="1990" y="1429"/>
                    <a:pt x="1943" y="1238"/>
                  </a:cubicBezTo>
                  <a:lnTo>
                    <a:pt x="1704" y="267"/>
                  </a:lnTo>
                  <a:cubicBezTo>
                    <a:pt x="1664" y="105"/>
                    <a:pt x="1521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37;p58">
              <a:extLst>
                <a:ext uri="{FF2B5EF4-FFF2-40B4-BE49-F238E27FC236}">
                  <a16:creationId xmlns:a16="http://schemas.microsoft.com/office/drawing/2014/main" id="{CB916152-1D16-4481-B64D-263B7DD8C8AB}"/>
                </a:ext>
              </a:extLst>
            </p:cNvPr>
            <p:cNvSpPr/>
            <p:nvPr/>
          </p:nvSpPr>
          <p:spPr>
            <a:xfrm>
              <a:off x="7934899" y="4486438"/>
              <a:ext cx="69471" cy="66889"/>
            </a:xfrm>
            <a:custGeom>
              <a:avLst/>
              <a:gdLst/>
              <a:ahLst/>
              <a:cxnLst/>
              <a:rect l="l" t="t" r="r" b="b"/>
              <a:pathLst>
                <a:path w="1991" h="1917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66"/>
                  </a:lnTo>
                  <a:cubicBezTo>
                    <a:pt x="112" y="298"/>
                    <a:pt x="1" y="489"/>
                    <a:pt x="49" y="680"/>
                  </a:cubicBezTo>
                  <a:lnTo>
                    <a:pt x="287" y="1651"/>
                  </a:lnTo>
                  <a:cubicBezTo>
                    <a:pt x="328" y="1812"/>
                    <a:pt x="470" y="1916"/>
                    <a:pt x="619" y="1916"/>
                  </a:cubicBezTo>
                  <a:cubicBezTo>
                    <a:pt x="646" y="1916"/>
                    <a:pt x="674" y="1913"/>
                    <a:pt x="701" y="1905"/>
                  </a:cubicBezTo>
                  <a:lnTo>
                    <a:pt x="1688" y="1667"/>
                  </a:lnTo>
                  <a:cubicBezTo>
                    <a:pt x="1879" y="1619"/>
                    <a:pt x="1990" y="1428"/>
                    <a:pt x="1943" y="1253"/>
                  </a:cubicBezTo>
                  <a:lnTo>
                    <a:pt x="1688" y="266"/>
                  </a:lnTo>
                  <a:cubicBezTo>
                    <a:pt x="1661" y="105"/>
                    <a:pt x="1521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8;p58">
              <a:extLst>
                <a:ext uri="{FF2B5EF4-FFF2-40B4-BE49-F238E27FC236}">
                  <a16:creationId xmlns:a16="http://schemas.microsoft.com/office/drawing/2014/main" id="{449429DD-AA64-490A-AF67-B678B17D40C4}"/>
                </a:ext>
              </a:extLst>
            </p:cNvPr>
            <p:cNvSpPr/>
            <p:nvPr/>
          </p:nvSpPr>
          <p:spPr>
            <a:xfrm>
              <a:off x="7860473" y="4505315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9" y="664"/>
                  </a:cubicBezTo>
                  <a:lnTo>
                    <a:pt x="287" y="1651"/>
                  </a:lnTo>
                  <a:cubicBezTo>
                    <a:pt x="328" y="1798"/>
                    <a:pt x="470" y="1901"/>
                    <a:pt x="618" y="1901"/>
                  </a:cubicBezTo>
                  <a:cubicBezTo>
                    <a:pt x="646" y="1901"/>
                    <a:pt x="674" y="1897"/>
                    <a:pt x="701" y="1890"/>
                  </a:cubicBezTo>
                  <a:lnTo>
                    <a:pt x="1688" y="1651"/>
                  </a:lnTo>
                  <a:cubicBezTo>
                    <a:pt x="1879" y="1603"/>
                    <a:pt x="1991" y="1412"/>
                    <a:pt x="1943" y="1237"/>
                  </a:cubicBezTo>
                  <a:lnTo>
                    <a:pt x="1688" y="250"/>
                  </a:lnTo>
                  <a:cubicBezTo>
                    <a:pt x="1648" y="103"/>
                    <a:pt x="1517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39;p58">
              <a:extLst>
                <a:ext uri="{FF2B5EF4-FFF2-40B4-BE49-F238E27FC236}">
                  <a16:creationId xmlns:a16="http://schemas.microsoft.com/office/drawing/2014/main" id="{57DB4ED1-860E-4EC4-B80A-672044399732}"/>
                </a:ext>
              </a:extLst>
            </p:cNvPr>
            <p:cNvSpPr/>
            <p:nvPr/>
          </p:nvSpPr>
          <p:spPr>
            <a:xfrm>
              <a:off x="7786047" y="4523633"/>
              <a:ext cx="68913" cy="66889"/>
            </a:xfrm>
            <a:custGeom>
              <a:avLst/>
              <a:gdLst/>
              <a:ahLst/>
              <a:cxnLst/>
              <a:rect l="l" t="t" r="r" b="b"/>
              <a:pathLst>
                <a:path w="1975" h="1917" extrusionOk="0">
                  <a:moveTo>
                    <a:pt x="1362" y="1"/>
                  </a:moveTo>
                  <a:cubicBezTo>
                    <a:pt x="1334" y="1"/>
                    <a:pt x="1304" y="4"/>
                    <a:pt x="1274" y="12"/>
                  </a:cubicBezTo>
                  <a:lnTo>
                    <a:pt x="287" y="250"/>
                  </a:lnTo>
                  <a:cubicBezTo>
                    <a:pt x="112" y="298"/>
                    <a:pt x="1" y="489"/>
                    <a:pt x="49" y="664"/>
                  </a:cubicBezTo>
                  <a:lnTo>
                    <a:pt x="287" y="1651"/>
                  </a:lnTo>
                  <a:cubicBezTo>
                    <a:pt x="328" y="1812"/>
                    <a:pt x="470" y="1917"/>
                    <a:pt x="619" y="1917"/>
                  </a:cubicBezTo>
                  <a:cubicBezTo>
                    <a:pt x="646" y="1917"/>
                    <a:pt x="674" y="1913"/>
                    <a:pt x="701" y="1906"/>
                  </a:cubicBezTo>
                  <a:lnTo>
                    <a:pt x="1688" y="1651"/>
                  </a:lnTo>
                  <a:cubicBezTo>
                    <a:pt x="1863" y="1603"/>
                    <a:pt x="1975" y="1428"/>
                    <a:pt x="1943" y="1237"/>
                  </a:cubicBezTo>
                  <a:lnTo>
                    <a:pt x="1688" y="266"/>
                  </a:lnTo>
                  <a:cubicBezTo>
                    <a:pt x="1648" y="105"/>
                    <a:pt x="1517" y="1"/>
                    <a:pt x="1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40;p58">
              <a:extLst>
                <a:ext uri="{FF2B5EF4-FFF2-40B4-BE49-F238E27FC236}">
                  <a16:creationId xmlns:a16="http://schemas.microsoft.com/office/drawing/2014/main" id="{8C3BD653-3D50-417E-ACB4-09E556EA7029}"/>
                </a:ext>
              </a:extLst>
            </p:cNvPr>
            <p:cNvSpPr/>
            <p:nvPr/>
          </p:nvSpPr>
          <p:spPr>
            <a:xfrm>
              <a:off x="7543089" y="3827974"/>
              <a:ext cx="532669" cy="175579"/>
            </a:xfrm>
            <a:custGeom>
              <a:avLst/>
              <a:gdLst/>
              <a:ahLst/>
              <a:cxnLst/>
              <a:rect l="l" t="t" r="r" b="b"/>
              <a:pathLst>
                <a:path w="15266" h="5032" extrusionOk="0">
                  <a:moveTo>
                    <a:pt x="14321" y="0"/>
                  </a:moveTo>
                  <a:cubicBezTo>
                    <a:pt x="14255" y="0"/>
                    <a:pt x="14187" y="8"/>
                    <a:pt x="14119" y="25"/>
                  </a:cubicBezTo>
                  <a:lnTo>
                    <a:pt x="733" y="3367"/>
                  </a:lnTo>
                  <a:cubicBezTo>
                    <a:pt x="271" y="3479"/>
                    <a:pt x="1" y="3940"/>
                    <a:pt x="112" y="4386"/>
                  </a:cubicBezTo>
                  <a:cubicBezTo>
                    <a:pt x="207" y="4778"/>
                    <a:pt x="553" y="5032"/>
                    <a:pt x="938" y="5032"/>
                  </a:cubicBezTo>
                  <a:cubicBezTo>
                    <a:pt x="1007" y="5032"/>
                    <a:pt x="1077" y="5024"/>
                    <a:pt x="1147" y="5007"/>
                  </a:cubicBezTo>
                  <a:lnTo>
                    <a:pt x="14533" y="1680"/>
                  </a:lnTo>
                  <a:cubicBezTo>
                    <a:pt x="14979" y="1569"/>
                    <a:pt x="15266" y="1107"/>
                    <a:pt x="15154" y="645"/>
                  </a:cubicBezTo>
                  <a:cubicBezTo>
                    <a:pt x="15059" y="265"/>
                    <a:pt x="14709" y="0"/>
                    <a:pt x="14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41;p58">
              <a:extLst>
                <a:ext uri="{FF2B5EF4-FFF2-40B4-BE49-F238E27FC236}">
                  <a16:creationId xmlns:a16="http://schemas.microsoft.com/office/drawing/2014/main" id="{62EA6DD5-A321-4F44-A545-703908B930E1}"/>
                </a:ext>
              </a:extLst>
            </p:cNvPr>
            <p:cNvSpPr/>
            <p:nvPr/>
          </p:nvSpPr>
          <p:spPr>
            <a:xfrm>
              <a:off x="7562524" y="3906797"/>
              <a:ext cx="532669" cy="175091"/>
            </a:xfrm>
            <a:custGeom>
              <a:avLst/>
              <a:gdLst/>
              <a:ahLst/>
              <a:cxnLst/>
              <a:rect l="l" t="t" r="r" b="b"/>
              <a:pathLst>
                <a:path w="15266" h="5018" extrusionOk="0">
                  <a:moveTo>
                    <a:pt x="14329" y="1"/>
                  </a:moveTo>
                  <a:cubicBezTo>
                    <a:pt x="14260" y="1"/>
                    <a:pt x="14190" y="9"/>
                    <a:pt x="14120" y="26"/>
                  </a:cubicBezTo>
                  <a:lnTo>
                    <a:pt x="733" y="3353"/>
                  </a:lnTo>
                  <a:cubicBezTo>
                    <a:pt x="287" y="3464"/>
                    <a:pt x="1" y="3926"/>
                    <a:pt x="112" y="4371"/>
                  </a:cubicBezTo>
                  <a:cubicBezTo>
                    <a:pt x="207" y="4763"/>
                    <a:pt x="553" y="5017"/>
                    <a:pt x="938" y="5017"/>
                  </a:cubicBezTo>
                  <a:cubicBezTo>
                    <a:pt x="1007" y="5017"/>
                    <a:pt x="1077" y="5009"/>
                    <a:pt x="1147" y="4992"/>
                  </a:cubicBezTo>
                  <a:lnTo>
                    <a:pt x="14533" y="1665"/>
                  </a:lnTo>
                  <a:cubicBezTo>
                    <a:pt x="14979" y="1554"/>
                    <a:pt x="15266" y="1092"/>
                    <a:pt x="15154" y="631"/>
                  </a:cubicBezTo>
                  <a:cubicBezTo>
                    <a:pt x="15060" y="253"/>
                    <a:pt x="14713" y="1"/>
                    <a:pt x="14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42;p58">
              <a:extLst>
                <a:ext uri="{FF2B5EF4-FFF2-40B4-BE49-F238E27FC236}">
                  <a16:creationId xmlns:a16="http://schemas.microsoft.com/office/drawing/2014/main" id="{0ADEDC00-5CD5-4C48-8D18-E7D350445A7A}"/>
                </a:ext>
              </a:extLst>
            </p:cNvPr>
            <p:cNvSpPr/>
            <p:nvPr/>
          </p:nvSpPr>
          <p:spPr>
            <a:xfrm>
              <a:off x="7581960" y="3985131"/>
              <a:ext cx="532669" cy="175056"/>
            </a:xfrm>
            <a:custGeom>
              <a:avLst/>
              <a:gdLst/>
              <a:ahLst/>
              <a:cxnLst/>
              <a:rect l="l" t="t" r="r" b="b"/>
              <a:pathLst>
                <a:path w="15266" h="5017" extrusionOk="0">
                  <a:moveTo>
                    <a:pt x="14328" y="0"/>
                  </a:moveTo>
                  <a:cubicBezTo>
                    <a:pt x="14260" y="0"/>
                    <a:pt x="14190" y="8"/>
                    <a:pt x="14120" y="25"/>
                  </a:cubicBezTo>
                  <a:lnTo>
                    <a:pt x="733" y="3352"/>
                  </a:lnTo>
                  <a:cubicBezTo>
                    <a:pt x="287" y="3463"/>
                    <a:pt x="1" y="3925"/>
                    <a:pt x="112" y="4371"/>
                  </a:cubicBezTo>
                  <a:cubicBezTo>
                    <a:pt x="207" y="4762"/>
                    <a:pt x="553" y="5016"/>
                    <a:pt x="938" y="5016"/>
                  </a:cubicBezTo>
                  <a:cubicBezTo>
                    <a:pt x="1007" y="5016"/>
                    <a:pt x="1077" y="5008"/>
                    <a:pt x="1147" y="4991"/>
                  </a:cubicBezTo>
                  <a:lnTo>
                    <a:pt x="14534" y="1665"/>
                  </a:lnTo>
                  <a:cubicBezTo>
                    <a:pt x="14995" y="1553"/>
                    <a:pt x="15266" y="1092"/>
                    <a:pt x="15154" y="646"/>
                  </a:cubicBezTo>
                  <a:cubicBezTo>
                    <a:pt x="15060" y="254"/>
                    <a:pt x="14713" y="0"/>
                    <a:pt x="14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43;p58">
              <a:extLst>
                <a:ext uri="{FF2B5EF4-FFF2-40B4-BE49-F238E27FC236}">
                  <a16:creationId xmlns:a16="http://schemas.microsoft.com/office/drawing/2014/main" id="{560E0474-5D57-4C9C-82A3-9A670E1415E9}"/>
                </a:ext>
              </a:extLst>
            </p:cNvPr>
            <p:cNvSpPr/>
            <p:nvPr/>
          </p:nvSpPr>
          <p:spPr>
            <a:xfrm>
              <a:off x="7601430" y="4063430"/>
              <a:ext cx="532634" cy="175265"/>
            </a:xfrm>
            <a:custGeom>
              <a:avLst/>
              <a:gdLst/>
              <a:ahLst/>
              <a:cxnLst/>
              <a:rect l="l" t="t" r="r" b="b"/>
              <a:pathLst>
                <a:path w="15265" h="5023" extrusionOk="0">
                  <a:moveTo>
                    <a:pt x="14327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2"/>
                  </a:lnTo>
                  <a:cubicBezTo>
                    <a:pt x="287" y="3464"/>
                    <a:pt x="0" y="3925"/>
                    <a:pt x="111" y="4387"/>
                  </a:cubicBezTo>
                  <a:cubicBezTo>
                    <a:pt x="218" y="4760"/>
                    <a:pt x="548" y="5022"/>
                    <a:pt x="924" y="5022"/>
                  </a:cubicBezTo>
                  <a:cubicBezTo>
                    <a:pt x="997" y="5022"/>
                    <a:pt x="1071" y="5012"/>
                    <a:pt x="1146" y="4992"/>
                  </a:cubicBezTo>
                  <a:lnTo>
                    <a:pt x="14533" y="1665"/>
                  </a:lnTo>
                  <a:cubicBezTo>
                    <a:pt x="14994" y="1554"/>
                    <a:pt x="15265" y="1092"/>
                    <a:pt x="15153" y="646"/>
                  </a:cubicBezTo>
                  <a:cubicBezTo>
                    <a:pt x="15059" y="255"/>
                    <a:pt x="14712" y="1"/>
                    <a:pt x="1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44;p58">
              <a:extLst>
                <a:ext uri="{FF2B5EF4-FFF2-40B4-BE49-F238E27FC236}">
                  <a16:creationId xmlns:a16="http://schemas.microsoft.com/office/drawing/2014/main" id="{1D25ADCE-E5EE-4F37-8DBC-5C61FAAC6165}"/>
                </a:ext>
              </a:extLst>
            </p:cNvPr>
            <p:cNvSpPr/>
            <p:nvPr/>
          </p:nvSpPr>
          <p:spPr>
            <a:xfrm>
              <a:off x="7620865" y="4141729"/>
              <a:ext cx="532634" cy="175614"/>
            </a:xfrm>
            <a:custGeom>
              <a:avLst/>
              <a:gdLst/>
              <a:ahLst/>
              <a:cxnLst/>
              <a:rect l="l" t="t" r="r" b="b"/>
              <a:pathLst>
                <a:path w="15265" h="5033" extrusionOk="0">
                  <a:moveTo>
                    <a:pt x="14328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3"/>
                  </a:lnTo>
                  <a:cubicBezTo>
                    <a:pt x="287" y="3464"/>
                    <a:pt x="0" y="3926"/>
                    <a:pt x="112" y="4387"/>
                  </a:cubicBezTo>
                  <a:cubicBezTo>
                    <a:pt x="220" y="4768"/>
                    <a:pt x="561" y="5032"/>
                    <a:pt x="945" y="5032"/>
                  </a:cubicBezTo>
                  <a:cubicBezTo>
                    <a:pt x="1011" y="5032"/>
                    <a:pt x="1079" y="5024"/>
                    <a:pt x="1146" y="5008"/>
                  </a:cubicBezTo>
                  <a:lnTo>
                    <a:pt x="14533" y="1681"/>
                  </a:lnTo>
                  <a:cubicBezTo>
                    <a:pt x="14994" y="1554"/>
                    <a:pt x="15265" y="1108"/>
                    <a:pt x="15154" y="647"/>
                  </a:cubicBezTo>
                  <a:cubicBezTo>
                    <a:pt x="15059" y="255"/>
                    <a:pt x="14712" y="1"/>
                    <a:pt x="14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45;p58">
              <a:extLst>
                <a:ext uri="{FF2B5EF4-FFF2-40B4-BE49-F238E27FC236}">
                  <a16:creationId xmlns:a16="http://schemas.microsoft.com/office/drawing/2014/main" id="{9BB13C9F-24E1-42BA-983D-C00334A4F04F}"/>
                </a:ext>
              </a:extLst>
            </p:cNvPr>
            <p:cNvSpPr/>
            <p:nvPr/>
          </p:nvSpPr>
          <p:spPr>
            <a:xfrm>
              <a:off x="7640300" y="4220098"/>
              <a:ext cx="532669" cy="175544"/>
            </a:xfrm>
            <a:custGeom>
              <a:avLst/>
              <a:gdLst/>
              <a:ahLst/>
              <a:cxnLst/>
              <a:rect l="l" t="t" r="r" b="b"/>
              <a:pathLst>
                <a:path w="15266" h="5031" extrusionOk="0">
                  <a:moveTo>
                    <a:pt x="14331" y="0"/>
                  </a:moveTo>
                  <a:cubicBezTo>
                    <a:pt x="14266" y="0"/>
                    <a:pt x="14200" y="8"/>
                    <a:pt x="14135" y="24"/>
                  </a:cubicBezTo>
                  <a:lnTo>
                    <a:pt x="732" y="3351"/>
                  </a:lnTo>
                  <a:cubicBezTo>
                    <a:pt x="287" y="3462"/>
                    <a:pt x="0" y="3924"/>
                    <a:pt x="128" y="4386"/>
                  </a:cubicBezTo>
                  <a:cubicBezTo>
                    <a:pt x="223" y="4766"/>
                    <a:pt x="573" y="5030"/>
                    <a:pt x="951" y="5030"/>
                  </a:cubicBezTo>
                  <a:cubicBezTo>
                    <a:pt x="1015" y="5030"/>
                    <a:pt x="1081" y="5023"/>
                    <a:pt x="1146" y="5006"/>
                  </a:cubicBezTo>
                  <a:lnTo>
                    <a:pt x="14533" y="1680"/>
                  </a:lnTo>
                  <a:cubicBezTo>
                    <a:pt x="14994" y="1568"/>
                    <a:pt x="15265" y="1107"/>
                    <a:pt x="15154" y="645"/>
                  </a:cubicBezTo>
                  <a:cubicBezTo>
                    <a:pt x="15059" y="265"/>
                    <a:pt x="14708" y="0"/>
                    <a:pt x="14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46;p58">
              <a:extLst>
                <a:ext uri="{FF2B5EF4-FFF2-40B4-BE49-F238E27FC236}">
                  <a16:creationId xmlns:a16="http://schemas.microsoft.com/office/drawing/2014/main" id="{550DC579-6B4E-4BCA-826E-3C0265C7D247}"/>
                </a:ext>
              </a:extLst>
            </p:cNvPr>
            <p:cNvSpPr/>
            <p:nvPr/>
          </p:nvSpPr>
          <p:spPr>
            <a:xfrm>
              <a:off x="7660294" y="4298397"/>
              <a:ext cx="532111" cy="175579"/>
            </a:xfrm>
            <a:custGeom>
              <a:avLst/>
              <a:gdLst/>
              <a:ahLst/>
              <a:cxnLst/>
              <a:rect l="l" t="t" r="r" b="b"/>
              <a:pathLst>
                <a:path w="15250" h="5032" extrusionOk="0">
                  <a:moveTo>
                    <a:pt x="14315" y="0"/>
                  </a:moveTo>
                  <a:cubicBezTo>
                    <a:pt x="14250" y="0"/>
                    <a:pt x="14184" y="8"/>
                    <a:pt x="14119" y="25"/>
                  </a:cubicBezTo>
                  <a:lnTo>
                    <a:pt x="732" y="3351"/>
                  </a:lnTo>
                  <a:cubicBezTo>
                    <a:pt x="271" y="3479"/>
                    <a:pt x="0" y="3924"/>
                    <a:pt x="112" y="4386"/>
                  </a:cubicBezTo>
                  <a:cubicBezTo>
                    <a:pt x="206" y="4778"/>
                    <a:pt x="553" y="5032"/>
                    <a:pt x="928" y="5032"/>
                  </a:cubicBezTo>
                  <a:cubicBezTo>
                    <a:pt x="995" y="5032"/>
                    <a:pt x="1063" y="5024"/>
                    <a:pt x="1130" y="5007"/>
                  </a:cubicBezTo>
                  <a:lnTo>
                    <a:pt x="14517" y="1680"/>
                  </a:lnTo>
                  <a:cubicBezTo>
                    <a:pt x="14979" y="1569"/>
                    <a:pt x="15249" y="1107"/>
                    <a:pt x="15138" y="645"/>
                  </a:cubicBezTo>
                  <a:cubicBezTo>
                    <a:pt x="15043" y="265"/>
                    <a:pt x="14692" y="0"/>
                    <a:pt x="14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47;p58">
              <a:extLst>
                <a:ext uri="{FF2B5EF4-FFF2-40B4-BE49-F238E27FC236}">
                  <a16:creationId xmlns:a16="http://schemas.microsoft.com/office/drawing/2014/main" id="{327FA9D4-AC7A-44AA-AF09-FAB2AACA7FD8}"/>
                </a:ext>
              </a:extLst>
            </p:cNvPr>
            <p:cNvSpPr/>
            <p:nvPr/>
          </p:nvSpPr>
          <p:spPr>
            <a:xfrm>
              <a:off x="7973804" y="4649174"/>
              <a:ext cx="48117" cy="42255"/>
            </a:xfrm>
            <a:custGeom>
              <a:avLst/>
              <a:gdLst/>
              <a:ahLst/>
              <a:cxnLst/>
              <a:rect l="l" t="t" r="r" b="b"/>
              <a:pathLst>
                <a:path w="1379" h="1211" extrusionOk="0">
                  <a:moveTo>
                    <a:pt x="643" y="1"/>
                  </a:moveTo>
                  <a:cubicBezTo>
                    <a:pt x="589" y="1"/>
                    <a:pt x="533" y="8"/>
                    <a:pt x="478" y="25"/>
                  </a:cubicBezTo>
                  <a:cubicBezTo>
                    <a:pt x="366" y="57"/>
                    <a:pt x="271" y="105"/>
                    <a:pt x="191" y="184"/>
                  </a:cubicBezTo>
                  <a:cubicBezTo>
                    <a:pt x="48" y="328"/>
                    <a:pt x="0" y="535"/>
                    <a:pt x="64" y="773"/>
                  </a:cubicBezTo>
                  <a:cubicBezTo>
                    <a:pt x="133" y="1051"/>
                    <a:pt x="401" y="1210"/>
                    <a:pt x="667" y="1210"/>
                  </a:cubicBezTo>
                  <a:cubicBezTo>
                    <a:pt x="888" y="1210"/>
                    <a:pt x="1108" y="1099"/>
                    <a:pt x="1210" y="853"/>
                  </a:cubicBezTo>
                  <a:cubicBezTo>
                    <a:pt x="1378" y="445"/>
                    <a:pt x="1051" y="1"/>
                    <a:pt x="643" y="1"/>
                  </a:cubicBezTo>
                  <a:close/>
                </a:path>
              </a:pathLst>
            </a:custGeom>
            <a:solidFill>
              <a:srgbClr val="B2C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86;p42">
            <a:extLst>
              <a:ext uri="{FF2B5EF4-FFF2-40B4-BE49-F238E27FC236}">
                <a16:creationId xmlns:a16="http://schemas.microsoft.com/office/drawing/2014/main" id="{5D5C6111-0BA7-4049-9156-B99169F52EB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65210" y="1058122"/>
            <a:ext cx="3596391" cy="33718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High frame rate: ≤ 40fps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Low packet lost: 0%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High data rate: ≤ 800000Bps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Low resource usage</a:t>
            </a:r>
          </a:p>
        </p:txBody>
      </p:sp>
      <p:grpSp>
        <p:nvGrpSpPr>
          <p:cNvPr id="32" name="Google Shape;1637;p66">
            <a:extLst>
              <a:ext uri="{FF2B5EF4-FFF2-40B4-BE49-F238E27FC236}">
                <a16:creationId xmlns:a16="http://schemas.microsoft.com/office/drawing/2014/main" id="{EF061F4E-4AD6-4506-83C3-576CD61103AF}"/>
              </a:ext>
            </a:extLst>
          </p:cNvPr>
          <p:cNvGrpSpPr/>
          <p:nvPr/>
        </p:nvGrpSpPr>
        <p:grpSpPr>
          <a:xfrm>
            <a:off x="1794815" y="1306383"/>
            <a:ext cx="1743682" cy="2875371"/>
            <a:chOff x="620129" y="2844641"/>
            <a:chExt cx="1105183" cy="1822472"/>
          </a:xfrm>
        </p:grpSpPr>
        <p:sp>
          <p:nvSpPr>
            <p:cNvPr id="33" name="Google Shape;1638;p66">
              <a:extLst>
                <a:ext uri="{FF2B5EF4-FFF2-40B4-BE49-F238E27FC236}">
                  <a16:creationId xmlns:a16="http://schemas.microsoft.com/office/drawing/2014/main" id="{2ABD9600-CC44-432B-B94E-59856EC69B3E}"/>
                </a:ext>
              </a:extLst>
            </p:cNvPr>
            <p:cNvSpPr/>
            <p:nvPr/>
          </p:nvSpPr>
          <p:spPr>
            <a:xfrm>
              <a:off x="620129" y="2844641"/>
              <a:ext cx="1105183" cy="1822472"/>
            </a:xfrm>
            <a:custGeom>
              <a:avLst/>
              <a:gdLst/>
              <a:ahLst/>
              <a:cxnLst/>
              <a:rect l="l" t="t" r="r" b="b"/>
              <a:pathLst>
                <a:path w="20725" h="34176" extrusionOk="0">
                  <a:moveTo>
                    <a:pt x="10362" y="4043"/>
                  </a:moveTo>
                  <a:cubicBezTo>
                    <a:pt x="12591" y="4043"/>
                    <a:pt x="14533" y="5205"/>
                    <a:pt x="15663" y="6940"/>
                  </a:cubicBezTo>
                  <a:cubicBezTo>
                    <a:pt x="15201" y="6542"/>
                    <a:pt x="14612" y="6304"/>
                    <a:pt x="13976" y="6304"/>
                  </a:cubicBezTo>
                  <a:lnTo>
                    <a:pt x="12129" y="6304"/>
                  </a:lnTo>
                  <a:cubicBezTo>
                    <a:pt x="11874" y="5938"/>
                    <a:pt x="11461" y="5715"/>
                    <a:pt x="10999" y="5715"/>
                  </a:cubicBezTo>
                  <a:lnTo>
                    <a:pt x="9726" y="5715"/>
                  </a:lnTo>
                  <a:cubicBezTo>
                    <a:pt x="9264" y="5715"/>
                    <a:pt x="8850" y="5938"/>
                    <a:pt x="8595" y="6304"/>
                  </a:cubicBezTo>
                  <a:lnTo>
                    <a:pt x="6765" y="6304"/>
                  </a:lnTo>
                  <a:cubicBezTo>
                    <a:pt x="6112" y="6304"/>
                    <a:pt x="5523" y="6542"/>
                    <a:pt x="5062" y="6940"/>
                  </a:cubicBezTo>
                  <a:cubicBezTo>
                    <a:pt x="6192" y="5205"/>
                    <a:pt x="8150" y="4043"/>
                    <a:pt x="10362" y="4043"/>
                  </a:cubicBezTo>
                  <a:close/>
                  <a:moveTo>
                    <a:pt x="16554" y="9137"/>
                  </a:moveTo>
                  <a:cubicBezTo>
                    <a:pt x="16634" y="9535"/>
                    <a:pt x="16682" y="9949"/>
                    <a:pt x="16682" y="10363"/>
                  </a:cubicBezTo>
                  <a:cubicBezTo>
                    <a:pt x="16682" y="10864"/>
                    <a:pt x="16620" y="11366"/>
                    <a:pt x="16496" y="11837"/>
                  </a:cubicBezTo>
                  <a:lnTo>
                    <a:pt x="16496" y="11837"/>
                  </a:lnTo>
                  <a:cubicBezTo>
                    <a:pt x="16540" y="11668"/>
                    <a:pt x="16554" y="11485"/>
                    <a:pt x="16554" y="11302"/>
                  </a:cubicBezTo>
                  <a:lnTo>
                    <a:pt x="16554" y="9137"/>
                  </a:lnTo>
                  <a:close/>
                  <a:moveTo>
                    <a:pt x="4170" y="9137"/>
                  </a:moveTo>
                  <a:lnTo>
                    <a:pt x="4170" y="11302"/>
                  </a:lnTo>
                  <a:cubicBezTo>
                    <a:pt x="4170" y="11493"/>
                    <a:pt x="4202" y="11668"/>
                    <a:pt x="4234" y="11859"/>
                  </a:cubicBezTo>
                  <a:cubicBezTo>
                    <a:pt x="4123" y="11381"/>
                    <a:pt x="4059" y="10872"/>
                    <a:pt x="4059" y="10363"/>
                  </a:cubicBezTo>
                  <a:cubicBezTo>
                    <a:pt x="4059" y="9949"/>
                    <a:pt x="4091" y="9535"/>
                    <a:pt x="4170" y="9137"/>
                  </a:cubicBezTo>
                  <a:close/>
                  <a:moveTo>
                    <a:pt x="4282" y="12050"/>
                  </a:moveTo>
                  <a:cubicBezTo>
                    <a:pt x="4600" y="13116"/>
                    <a:pt x="5603" y="13880"/>
                    <a:pt x="6765" y="13880"/>
                  </a:cubicBezTo>
                  <a:lnTo>
                    <a:pt x="8627" y="13880"/>
                  </a:lnTo>
                  <a:cubicBezTo>
                    <a:pt x="8802" y="14119"/>
                    <a:pt x="9041" y="14278"/>
                    <a:pt x="9296" y="14374"/>
                  </a:cubicBezTo>
                  <a:lnTo>
                    <a:pt x="9296" y="16586"/>
                  </a:lnTo>
                  <a:cubicBezTo>
                    <a:pt x="6876" y="16172"/>
                    <a:pt x="4934" y="14374"/>
                    <a:pt x="4282" y="12050"/>
                  </a:cubicBezTo>
                  <a:close/>
                  <a:moveTo>
                    <a:pt x="16443" y="12050"/>
                  </a:moveTo>
                  <a:cubicBezTo>
                    <a:pt x="15806" y="14358"/>
                    <a:pt x="13848" y="16172"/>
                    <a:pt x="11429" y="16586"/>
                  </a:cubicBezTo>
                  <a:lnTo>
                    <a:pt x="11429" y="14374"/>
                  </a:lnTo>
                  <a:cubicBezTo>
                    <a:pt x="11699" y="14278"/>
                    <a:pt x="11922" y="14119"/>
                    <a:pt x="12097" y="13880"/>
                  </a:cubicBezTo>
                  <a:lnTo>
                    <a:pt x="13976" y="13880"/>
                  </a:lnTo>
                  <a:cubicBezTo>
                    <a:pt x="15138" y="13880"/>
                    <a:pt x="16124" y="13100"/>
                    <a:pt x="16443" y="12050"/>
                  </a:cubicBezTo>
                  <a:close/>
                  <a:moveTo>
                    <a:pt x="10362" y="0"/>
                  </a:moveTo>
                  <a:cubicBezTo>
                    <a:pt x="4648" y="0"/>
                    <a:pt x="0" y="4648"/>
                    <a:pt x="0" y="10363"/>
                  </a:cubicBezTo>
                  <a:cubicBezTo>
                    <a:pt x="0" y="15536"/>
                    <a:pt x="3900" y="19945"/>
                    <a:pt x="8993" y="20629"/>
                  </a:cubicBezTo>
                  <a:lnTo>
                    <a:pt x="8993" y="26837"/>
                  </a:lnTo>
                  <a:cubicBezTo>
                    <a:pt x="8548" y="26996"/>
                    <a:pt x="8341" y="27219"/>
                    <a:pt x="8245" y="27426"/>
                  </a:cubicBezTo>
                  <a:cubicBezTo>
                    <a:pt x="7943" y="27713"/>
                    <a:pt x="7147" y="28477"/>
                    <a:pt x="6351" y="29320"/>
                  </a:cubicBezTo>
                  <a:cubicBezTo>
                    <a:pt x="4361" y="31405"/>
                    <a:pt x="4218" y="31978"/>
                    <a:pt x="4250" y="32345"/>
                  </a:cubicBezTo>
                  <a:cubicBezTo>
                    <a:pt x="4250" y="32583"/>
                    <a:pt x="4361" y="32790"/>
                    <a:pt x="4552" y="32918"/>
                  </a:cubicBezTo>
                  <a:cubicBezTo>
                    <a:pt x="4680" y="33013"/>
                    <a:pt x="4839" y="33061"/>
                    <a:pt x="5014" y="33061"/>
                  </a:cubicBezTo>
                  <a:cubicBezTo>
                    <a:pt x="5794" y="33061"/>
                    <a:pt x="7545" y="31437"/>
                    <a:pt x="9168" y="29750"/>
                  </a:cubicBezTo>
                  <a:cubicBezTo>
                    <a:pt x="9184" y="31612"/>
                    <a:pt x="9344" y="33443"/>
                    <a:pt x="9821" y="33936"/>
                  </a:cubicBezTo>
                  <a:cubicBezTo>
                    <a:pt x="9964" y="34095"/>
                    <a:pt x="10155" y="34175"/>
                    <a:pt x="10362" y="34175"/>
                  </a:cubicBezTo>
                  <a:cubicBezTo>
                    <a:pt x="10585" y="34175"/>
                    <a:pt x="10792" y="34080"/>
                    <a:pt x="10967" y="33904"/>
                  </a:cubicBezTo>
                  <a:cubicBezTo>
                    <a:pt x="11492" y="33347"/>
                    <a:pt x="11604" y="31469"/>
                    <a:pt x="11604" y="29782"/>
                  </a:cubicBezTo>
                  <a:cubicBezTo>
                    <a:pt x="13212" y="31469"/>
                    <a:pt x="14931" y="33061"/>
                    <a:pt x="15726" y="33061"/>
                  </a:cubicBezTo>
                  <a:cubicBezTo>
                    <a:pt x="15886" y="33061"/>
                    <a:pt x="16045" y="33013"/>
                    <a:pt x="16172" y="32918"/>
                  </a:cubicBezTo>
                  <a:cubicBezTo>
                    <a:pt x="16363" y="32790"/>
                    <a:pt x="16475" y="32583"/>
                    <a:pt x="16491" y="32345"/>
                  </a:cubicBezTo>
                  <a:cubicBezTo>
                    <a:pt x="16506" y="31978"/>
                    <a:pt x="16363" y="31405"/>
                    <a:pt x="14373" y="29320"/>
                  </a:cubicBezTo>
                  <a:cubicBezTo>
                    <a:pt x="13578" y="28477"/>
                    <a:pt x="12782" y="27713"/>
                    <a:pt x="12479" y="27426"/>
                  </a:cubicBezTo>
                  <a:cubicBezTo>
                    <a:pt x="12384" y="27219"/>
                    <a:pt x="12177" y="26996"/>
                    <a:pt x="11747" y="26837"/>
                  </a:cubicBezTo>
                  <a:lnTo>
                    <a:pt x="11747" y="20629"/>
                  </a:lnTo>
                  <a:cubicBezTo>
                    <a:pt x="16825" y="19945"/>
                    <a:pt x="20725" y="15536"/>
                    <a:pt x="20725" y="10363"/>
                  </a:cubicBezTo>
                  <a:cubicBezTo>
                    <a:pt x="20725" y="4648"/>
                    <a:pt x="16077" y="0"/>
                    <a:pt x="10362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39;p66">
              <a:extLst>
                <a:ext uri="{FF2B5EF4-FFF2-40B4-BE49-F238E27FC236}">
                  <a16:creationId xmlns:a16="http://schemas.microsoft.com/office/drawing/2014/main" id="{1CA1A500-22AD-4ACF-A6B4-361C3B2C8D7E}"/>
                </a:ext>
              </a:extLst>
            </p:cNvPr>
            <p:cNvSpPr/>
            <p:nvPr/>
          </p:nvSpPr>
          <p:spPr>
            <a:xfrm>
              <a:off x="1135311" y="4349570"/>
              <a:ext cx="82389" cy="285295"/>
            </a:xfrm>
            <a:custGeom>
              <a:avLst/>
              <a:gdLst/>
              <a:ahLst/>
              <a:cxnLst/>
              <a:rect l="l" t="t" r="r" b="b"/>
              <a:pathLst>
                <a:path w="1545" h="5350" extrusionOk="0">
                  <a:moveTo>
                    <a:pt x="96" y="1"/>
                  </a:moveTo>
                  <a:cubicBezTo>
                    <a:pt x="96" y="1"/>
                    <a:pt x="1" y="5349"/>
                    <a:pt x="701" y="5349"/>
                  </a:cubicBezTo>
                  <a:cubicBezTo>
                    <a:pt x="1545" y="5349"/>
                    <a:pt x="1306" y="1"/>
                    <a:pt x="1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40;p66">
              <a:extLst>
                <a:ext uri="{FF2B5EF4-FFF2-40B4-BE49-F238E27FC236}">
                  <a16:creationId xmlns:a16="http://schemas.microsoft.com/office/drawing/2014/main" id="{F9DDFA76-B69E-4C65-A609-DE7D7F242BF8}"/>
                </a:ext>
              </a:extLst>
            </p:cNvPr>
            <p:cNvSpPr/>
            <p:nvPr/>
          </p:nvSpPr>
          <p:spPr>
            <a:xfrm>
              <a:off x="1204955" y="4324133"/>
              <a:ext cx="292867" cy="251326"/>
            </a:xfrm>
            <a:custGeom>
              <a:avLst/>
              <a:gdLst/>
              <a:ahLst/>
              <a:cxnLst/>
              <a:rect l="l" t="t" r="r" b="b"/>
              <a:pathLst>
                <a:path w="5492" h="4713" extrusionOk="0">
                  <a:moveTo>
                    <a:pt x="987" y="0"/>
                  </a:moveTo>
                  <a:lnTo>
                    <a:pt x="0" y="478"/>
                  </a:lnTo>
                  <a:cubicBezTo>
                    <a:pt x="0" y="478"/>
                    <a:pt x="3844" y="4712"/>
                    <a:pt x="4758" y="4712"/>
                  </a:cubicBezTo>
                  <a:cubicBezTo>
                    <a:pt x="4803" y="4712"/>
                    <a:pt x="4841" y="4702"/>
                    <a:pt x="4871" y="4680"/>
                  </a:cubicBezTo>
                  <a:cubicBezTo>
                    <a:pt x="5492" y="4234"/>
                    <a:pt x="987" y="0"/>
                    <a:pt x="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41;p66">
              <a:extLst>
                <a:ext uri="{FF2B5EF4-FFF2-40B4-BE49-F238E27FC236}">
                  <a16:creationId xmlns:a16="http://schemas.microsoft.com/office/drawing/2014/main" id="{45093677-7693-4365-9FDE-D2C4705782A0}"/>
                </a:ext>
              </a:extLst>
            </p:cNvPr>
            <p:cNvSpPr/>
            <p:nvPr/>
          </p:nvSpPr>
          <p:spPr>
            <a:xfrm>
              <a:off x="847564" y="4324133"/>
              <a:ext cx="292920" cy="251326"/>
            </a:xfrm>
            <a:custGeom>
              <a:avLst/>
              <a:gdLst/>
              <a:ahLst/>
              <a:cxnLst/>
              <a:rect l="l" t="t" r="r" b="b"/>
              <a:pathLst>
                <a:path w="5493" h="4713" extrusionOk="0">
                  <a:moveTo>
                    <a:pt x="4506" y="0"/>
                  </a:moveTo>
                  <a:cubicBezTo>
                    <a:pt x="4506" y="0"/>
                    <a:pt x="1" y="4234"/>
                    <a:pt x="638" y="4680"/>
                  </a:cubicBezTo>
                  <a:cubicBezTo>
                    <a:pt x="667" y="4702"/>
                    <a:pt x="704" y="4712"/>
                    <a:pt x="749" y="4712"/>
                  </a:cubicBezTo>
                  <a:cubicBezTo>
                    <a:pt x="1648" y="4712"/>
                    <a:pt x="5492" y="478"/>
                    <a:pt x="5492" y="478"/>
                  </a:cubicBezTo>
                  <a:lnTo>
                    <a:pt x="45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42;p66">
              <a:extLst>
                <a:ext uri="{FF2B5EF4-FFF2-40B4-BE49-F238E27FC236}">
                  <a16:creationId xmlns:a16="http://schemas.microsoft.com/office/drawing/2014/main" id="{FBEE03D4-55A9-4218-A448-F3D838843FAF}"/>
                </a:ext>
              </a:extLst>
            </p:cNvPr>
            <p:cNvSpPr/>
            <p:nvPr/>
          </p:nvSpPr>
          <p:spPr>
            <a:xfrm>
              <a:off x="1087798" y="4296990"/>
              <a:ext cx="169844" cy="55192"/>
            </a:xfrm>
            <a:custGeom>
              <a:avLst/>
              <a:gdLst/>
              <a:ahLst/>
              <a:cxnLst/>
              <a:rect l="l" t="t" r="r" b="b"/>
              <a:pathLst>
                <a:path w="3185" h="1035" extrusionOk="0">
                  <a:moveTo>
                    <a:pt x="1592" y="0"/>
                  </a:moveTo>
                  <a:cubicBezTo>
                    <a:pt x="717" y="0"/>
                    <a:pt x="1" y="239"/>
                    <a:pt x="1" y="509"/>
                  </a:cubicBezTo>
                  <a:cubicBezTo>
                    <a:pt x="1" y="796"/>
                    <a:pt x="717" y="1035"/>
                    <a:pt x="1592" y="1035"/>
                  </a:cubicBezTo>
                  <a:cubicBezTo>
                    <a:pt x="2468" y="1035"/>
                    <a:pt x="3184" y="796"/>
                    <a:pt x="3184" y="509"/>
                  </a:cubicBezTo>
                  <a:cubicBezTo>
                    <a:pt x="3184" y="239"/>
                    <a:pt x="2468" y="0"/>
                    <a:pt x="1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43;p66">
              <a:extLst>
                <a:ext uri="{FF2B5EF4-FFF2-40B4-BE49-F238E27FC236}">
                  <a16:creationId xmlns:a16="http://schemas.microsoft.com/office/drawing/2014/main" id="{42603E24-36B5-458E-A2ED-FB7928934EC5}"/>
                </a:ext>
              </a:extLst>
            </p:cNvPr>
            <p:cNvSpPr/>
            <p:nvPr/>
          </p:nvSpPr>
          <p:spPr>
            <a:xfrm>
              <a:off x="1131098" y="3887815"/>
              <a:ext cx="83242" cy="161685"/>
            </a:xfrm>
            <a:custGeom>
              <a:avLst/>
              <a:gdLst/>
              <a:ahLst/>
              <a:cxnLst/>
              <a:rect l="l" t="t" r="r" b="b"/>
              <a:pathLst>
                <a:path w="1561" h="3032" extrusionOk="0">
                  <a:moveTo>
                    <a:pt x="0" y="1"/>
                  </a:moveTo>
                  <a:lnTo>
                    <a:pt x="0" y="3025"/>
                  </a:lnTo>
                  <a:cubicBezTo>
                    <a:pt x="132" y="3029"/>
                    <a:pt x="262" y="3031"/>
                    <a:pt x="392" y="3031"/>
                  </a:cubicBezTo>
                  <a:cubicBezTo>
                    <a:pt x="781" y="3031"/>
                    <a:pt x="1166" y="3013"/>
                    <a:pt x="1560" y="2977"/>
                  </a:cubicBezTo>
                  <a:lnTo>
                    <a:pt x="1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44;p66">
              <a:extLst>
                <a:ext uri="{FF2B5EF4-FFF2-40B4-BE49-F238E27FC236}">
                  <a16:creationId xmlns:a16="http://schemas.microsoft.com/office/drawing/2014/main" id="{CC781875-B6C8-4D13-BDDC-F379ED8C23A5}"/>
                </a:ext>
              </a:extLst>
            </p:cNvPr>
            <p:cNvSpPr/>
            <p:nvPr/>
          </p:nvSpPr>
          <p:spPr>
            <a:xfrm>
              <a:off x="1131098" y="4046569"/>
              <a:ext cx="83242" cy="267430"/>
            </a:xfrm>
            <a:custGeom>
              <a:avLst/>
              <a:gdLst/>
              <a:ahLst/>
              <a:cxnLst/>
              <a:rect l="l" t="t" r="r" b="b"/>
              <a:pathLst>
                <a:path w="1561" h="5015" extrusionOk="0">
                  <a:moveTo>
                    <a:pt x="1560" y="0"/>
                  </a:moveTo>
                  <a:cubicBezTo>
                    <a:pt x="1166" y="36"/>
                    <a:pt x="781" y="54"/>
                    <a:pt x="392" y="54"/>
                  </a:cubicBezTo>
                  <a:cubicBezTo>
                    <a:pt x="262" y="54"/>
                    <a:pt x="132" y="52"/>
                    <a:pt x="0" y="48"/>
                  </a:cubicBezTo>
                  <a:lnTo>
                    <a:pt x="0" y="4983"/>
                  </a:lnTo>
                  <a:cubicBezTo>
                    <a:pt x="255" y="4998"/>
                    <a:pt x="526" y="5014"/>
                    <a:pt x="780" y="5014"/>
                  </a:cubicBezTo>
                  <a:cubicBezTo>
                    <a:pt x="1051" y="5014"/>
                    <a:pt x="1306" y="4998"/>
                    <a:pt x="1560" y="4983"/>
                  </a:cubicBezTo>
                  <a:lnTo>
                    <a:pt x="1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45;p66">
              <a:extLst>
                <a:ext uri="{FF2B5EF4-FFF2-40B4-BE49-F238E27FC236}">
                  <a16:creationId xmlns:a16="http://schemas.microsoft.com/office/drawing/2014/main" id="{CAD29F93-4EA2-440A-A00E-356CD11FF14C}"/>
                </a:ext>
              </a:extLst>
            </p:cNvPr>
            <p:cNvSpPr/>
            <p:nvPr/>
          </p:nvSpPr>
          <p:spPr>
            <a:xfrm>
              <a:off x="1148056" y="3550845"/>
              <a:ext cx="49273" cy="246207"/>
            </a:xfrm>
            <a:custGeom>
              <a:avLst/>
              <a:gdLst/>
              <a:ahLst/>
              <a:cxnLst/>
              <a:rect l="l" t="t" r="r" b="b"/>
              <a:pathLst>
                <a:path w="924" h="4617" extrusionOk="0">
                  <a:moveTo>
                    <a:pt x="1" y="1"/>
                  </a:moveTo>
                  <a:lnTo>
                    <a:pt x="1" y="4617"/>
                  </a:lnTo>
                  <a:lnTo>
                    <a:pt x="924" y="4617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46;p66">
              <a:extLst>
                <a:ext uri="{FF2B5EF4-FFF2-40B4-BE49-F238E27FC236}">
                  <a16:creationId xmlns:a16="http://schemas.microsoft.com/office/drawing/2014/main" id="{E5154A06-5C63-42F8-9F81-0EBBB7A99764}"/>
                </a:ext>
              </a:extLst>
            </p:cNvPr>
            <p:cNvSpPr/>
            <p:nvPr/>
          </p:nvSpPr>
          <p:spPr>
            <a:xfrm>
              <a:off x="651484" y="2876050"/>
              <a:ext cx="1042418" cy="1041512"/>
            </a:xfrm>
            <a:custGeom>
              <a:avLst/>
              <a:gdLst/>
              <a:ahLst/>
              <a:cxnLst/>
              <a:rect l="l" t="t" r="r" b="b"/>
              <a:pathLst>
                <a:path w="19548" h="19531" extrusionOk="0">
                  <a:moveTo>
                    <a:pt x="9774" y="1544"/>
                  </a:moveTo>
                  <a:cubicBezTo>
                    <a:pt x="14311" y="1544"/>
                    <a:pt x="18004" y="5237"/>
                    <a:pt x="18004" y="9774"/>
                  </a:cubicBezTo>
                  <a:cubicBezTo>
                    <a:pt x="18004" y="14310"/>
                    <a:pt x="14311" y="17987"/>
                    <a:pt x="9774" y="17987"/>
                  </a:cubicBezTo>
                  <a:cubicBezTo>
                    <a:pt x="5238" y="17987"/>
                    <a:pt x="1545" y="14310"/>
                    <a:pt x="1545" y="9774"/>
                  </a:cubicBezTo>
                  <a:cubicBezTo>
                    <a:pt x="1545" y="5237"/>
                    <a:pt x="5238" y="1544"/>
                    <a:pt x="9774" y="1544"/>
                  </a:cubicBezTo>
                  <a:close/>
                  <a:moveTo>
                    <a:pt x="9774" y="0"/>
                  </a:moveTo>
                  <a:cubicBezTo>
                    <a:pt x="4378" y="0"/>
                    <a:pt x="1" y="4378"/>
                    <a:pt x="1" y="9774"/>
                  </a:cubicBezTo>
                  <a:cubicBezTo>
                    <a:pt x="1" y="15170"/>
                    <a:pt x="4378" y="19531"/>
                    <a:pt x="9774" y="19531"/>
                  </a:cubicBezTo>
                  <a:cubicBezTo>
                    <a:pt x="15170" y="19531"/>
                    <a:pt x="19548" y="15170"/>
                    <a:pt x="19548" y="9774"/>
                  </a:cubicBezTo>
                  <a:cubicBezTo>
                    <a:pt x="19548" y="4378"/>
                    <a:pt x="15170" y="0"/>
                    <a:pt x="9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47;p66">
              <a:extLst>
                <a:ext uri="{FF2B5EF4-FFF2-40B4-BE49-F238E27FC236}">
                  <a16:creationId xmlns:a16="http://schemas.microsoft.com/office/drawing/2014/main" id="{BFB6B17A-1A19-44F7-92B5-8D2CDEDA7381}"/>
                </a:ext>
              </a:extLst>
            </p:cNvPr>
            <p:cNvSpPr/>
            <p:nvPr/>
          </p:nvSpPr>
          <p:spPr>
            <a:xfrm>
              <a:off x="733820" y="2958386"/>
              <a:ext cx="877747" cy="877694"/>
            </a:xfrm>
            <a:custGeom>
              <a:avLst/>
              <a:gdLst/>
              <a:ahLst/>
              <a:cxnLst/>
              <a:rect l="l" t="t" r="r" b="b"/>
              <a:pathLst>
                <a:path w="16460" h="16459" extrusionOk="0">
                  <a:moveTo>
                    <a:pt x="8230" y="1321"/>
                  </a:moveTo>
                  <a:cubicBezTo>
                    <a:pt x="12050" y="1321"/>
                    <a:pt x="15138" y="4409"/>
                    <a:pt x="15138" y="8230"/>
                  </a:cubicBezTo>
                  <a:cubicBezTo>
                    <a:pt x="15138" y="12034"/>
                    <a:pt x="12050" y="15138"/>
                    <a:pt x="8230" y="15138"/>
                  </a:cubicBezTo>
                  <a:cubicBezTo>
                    <a:pt x="4410" y="15138"/>
                    <a:pt x="1322" y="12050"/>
                    <a:pt x="1322" y="8230"/>
                  </a:cubicBezTo>
                  <a:cubicBezTo>
                    <a:pt x="1322" y="4409"/>
                    <a:pt x="4410" y="1321"/>
                    <a:pt x="8230" y="1321"/>
                  </a:cubicBezTo>
                  <a:close/>
                  <a:moveTo>
                    <a:pt x="8230" y="0"/>
                  </a:moveTo>
                  <a:cubicBezTo>
                    <a:pt x="3694" y="0"/>
                    <a:pt x="1" y="3693"/>
                    <a:pt x="1" y="8230"/>
                  </a:cubicBezTo>
                  <a:cubicBezTo>
                    <a:pt x="1" y="12766"/>
                    <a:pt x="3694" y="16459"/>
                    <a:pt x="8230" y="16459"/>
                  </a:cubicBezTo>
                  <a:cubicBezTo>
                    <a:pt x="12767" y="16459"/>
                    <a:pt x="16460" y="12766"/>
                    <a:pt x="16460" y="8230"/>
                  </a:cubicBezTo>
                  <a:cubicBezTo>
                    <a:pt x="16460" y="3693"/>
                    <a:pt x="12767" y="0"/>
                    <a:pt x="8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48;p66">
              <a:extLst>
                <a:ext uri="{FF2B5EF4-FFF2-40B4-BE49-F238E27FC236}">
                  <a16:creationId xmlns:a16="http://schemas.microsoft.com/office/drawing/2014/main" id="{8F75D3E2-BE64-47D1-98BC-DDD0ED3C1724}"/>
                </a:ext>
              </a:extLst>
            </p:cNvPr>
            <p:cNvSpPr/>
            <p:nvPr/>
          </p:nvSpPr>
          <p:spPr>
            <a:xfrm>
              <a:off x="874760" y="3212167"/>
              <a:ext cx="596772" cy="341287"/>
            </a:xfrm>
            <a:custGeom>
              <a:avLst/>
              <a:gdLst/>
              <a:ahLst/>
              <a:cxnLst/>
              <a:rect l="l" t="t" r="r" b="b"/>
              <a:pathLst>
                <a:path w="11191" h="6400" extrusionOk="0">
                  <a:moveTo>
                    <a:pt x="1990" y="1"/>
                  </a:moveTo>
                  <a:cubicBezTo>
                    <a:pt x="892" y="1"/>
                    <a:pt x="0" y="892"/>
                    <a:pt x="0" y="2006"/>
                  </a:cubicBezTo>
                  <a:lnTo>
                    <a:pt x="0" y="4410"/>
                  </a:lnTo>
                  <a:cubicBezTo>
                    <a:pt x="0" y="5508"/>
                    <a:pt x="892" y="6399"/>
                    <a:pt x="1990" y="6399"/>
                  </a:cubicBezTo>
                  <a:lnTo>
                    <a:pt x="9201" y="6399"/>
                  </a:lnTo>
                  <a:cubicBezTo>
                    <a:pt x="10299" y="6399"/>
                    <a:pt x="11190" y="5508"/>
                    <a:pt x="11190" y="4410"/>
                  </a:cubicBezTo>
                  <a:lnTo>
                    <a:pt x="11190" y="2006"/>
                  </a:lnTo>
                  <a:cubicBezTo>
                    <a:pt x="11190" y="892"/>
                    <a:pt x="10299" y="1"/>
                    <a:pt x="9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49;p66">
              <a:extLst>
                <a:ext uri="{FF2B5EF4-FFF2-40B4-BE49-F238E27FC236}">
                  <a16:creationId xmlns:a16="http://schemas.microsoft.com/office/drawing/2014/main" id="{9FCEA869-1DAB-4B55-A470-1DF2B23286D0}"/>
                </a:ext>
              </a:extLst>
            </p:cNvPr>
            <p:cNvSpPr/>
            <p:nvPr/>
          </p:nvSpPr>
          <p:spPr>
            <a:xfrm>
              <a:off x="904463" y="3242724"/>
              <a:ext cx="536514" cy="281028"/>
            </a:xfrm>
            <a:custGeom>
              <a:avLst/>
              <a:gdLst/>
              <a:ahLst/>
              <a:cxnLst/>
              <a:rect l="l" t="t" r="r" b="b"/>
              <a:pathLst>
                <a:path w="10061" h="5270" extrusionOk="0">
                  <a:moveTo>
                    <a:pt x="1385" y="1"/>
                  </a:moveTo>
                  <a:cubicBezTo>
                    <a:pt x="621" y="1"/>
                    <a:pt x="0" y="621"/>
                    <a:pt x="0" y="1385"/>
                  </a:cubicBezTo>
                  <a:lnTo>
                    <a:pt x="0" y="3869"/>
                  </a:lnTo>
                  <a:cubicBezTo>
                    <a:pt x="0" y="4633"/>
                    <a:pt x="621" y="5269"/>
                    <a:pt x="1385" y="5269"/>
                  </a:cubicBezTo>
                  <a:lnTo>
                    <a:pt x="8675" y="5269"/>
                  </a:lnTo>
                  <a:cubicBezTo>
                    <a:pt x="9439" y="5269"/>
                    <a:pt x="10060" y="4633"/>
                    <a:pt x="10060" y="3869"/>
                  </a:cubicBezTo>
                  <a:lnTo>
                    <a:pt x="10060" y="1385"/>
                  </a:lnTo>
                  <a:cubicBezTo>
                    <a:pt x="10060" y="621"/>
                    <a:pt x="9439" y="1"/>
                    <a:pt x="8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50;p66">
              <a:extLst>
                <a:ext uri="{FF2B5EF4-FFF2-40B4-BE49-F238E27FC236}">
                  <a16:creationId xmlns:a16="http://schemas.microsoft.com/office/drawing/2014/main" id="{80A5264C-E391-4A78-B065-B2BF8285515D}"/>
                </a:ext>
              </a:extLst>
            </p:cNvPr>
            <p:cNvSpPr/>
            <p:nvPr/>
          </p:nvSpPr>
          <p:spPr>
            <a:xfrm>
              <a:off x="1097983" y="3180758"/>
              <a:ext cx="149473" cy="82389"/>
            </a:xfrm>
            <a:custGeom>
              <a:avLst/>
              <a:gdLst/>
              <a:ahLst/>
              <a:cxnLst/>
              <a:rect l="l" t="t" r="r" b="b"/>
              <a:pathLst>
                <a:path w="2803" h="1545" extrusionOk="0">
                  <a:moveTo>
                    <a:pt x="765" y="1"/>
                  </a:moveTo>
                  <a:cubicBezTo>
                    <a:pt x="351" y="1"/>
                    <a:pt x="1" y="351"/>
                    <a:pt x="1" y="781"/>
                  </a:cubicBezTo>
                  <a:cubicBezTo>
                    <a:pt x="1" y="1194"/>
                    <a:pt x="351" y="1545"/>
                    <a:pt x="765" y="1545"/>
                  </a:cubicBezTo>
                  <a:lnTo>
                    <a:pt x="2038" y="1545"/>
                  </a:lnTo>
                  <a:cubicBezTo>
                    <a:pt x="2468" y="1545"/>
                    <a:pt x="2802" y="1194"/>
                    <a:pt x="2802" y="781"/>
                  </a:cubicBezTo>
                  <a:cubicBezTo>
                    <a:pt x="2802" y="351"/>
                    <a:pt x="2468" y="1"/>
                    <a:pt x="2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51;p66">
              <a:extLst>
                <a:ext uri="{FF2B5EF4-FFF2-40B4-BE49-F238E27FC236}">
                  <a16:creationId xmlns:a16="http://schemas.microsoft.com/office/drawing/2014/main" id="{9FEB4F4C-61E4-4295-9824-5E175976A8C6}"/>
                </a:ext>
              </a:extLst>
            </p:cNvPr>
            <p:cNvSpPr/>
            <p:nvPr/>
          </p:nvSpPr>
          <p:spPr>
            <a:xfrm>
              <a:off x="1097983" y="3500771"/>
              <a:ext cx="149473" cy="81536"/>
            </a:xfrm>
            <a:custGeom>
              <a:avLst/>
              <a:gdLst/>
              <a:ahLst/>
              <a:cxnLst/>
              <a:rect l="l" t="t" r="r" b="b"/>
              <a:pathLst>
                <a:path w="2803" h="1529" extrusionOk="0">
                  <a:moveTo>
                    <a:pt x="765" y="1"/>
                  </a:moveTo>
                  <a:cubicBezTo>
                    <a:pt x="351" y="1"/>
                    <a:pt x="1" y="335"/>
                    <a:pt x="1" y="765"/>
                  </a:cubicBezTo>
                  <a:cubicBezTo>
                    <a:pt x="1" y="1194"/>
                    <a:pt x="351" y="1529"/>
                    <a:pt x="765" y="1529"/>
                  </a:cubicBezTo>
                  <a:lnTo>
                    <a:pt x="2038" y="1529"/>
                  </a:lnTo>
                  <a:cubicBezTo>
                    <a:pt x="2468" y="1529"/>
                    <a:pt x="2802" y="1194"/>
                    <a:pt x="2802" y="765"/>
                  </a:cubicBezTo>
                  <a:cubicBezTo>
                    <a:pt x="2802" y="335"/>
                    <a:pt x="2468" y="1"/>
                    <a:pt x="2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52;p66">
              <a:extLst>
                <a:ext uri="{FF2B5EF4-FFF2-40B4-BE49-F238E27FC236}">
                  <a16:creationId xmlns:a16="http://schemas.microsoft.com/office/drawing/2014/main" id="{472E9638-7104-43B8-AC90-DB930F57C422}"/>
                </a:ext>
              </a:extLst>
            </p:cNvPr>
            <p:cNvSpPr/>
            <p:nvPr/>
          </p:nvSpPr>
          <p:spPr>
            <a:xfrm>
              <a:off x="965574" y="3332685"/>
              <a:ext cx="73057" cy="7305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5" y="1"/>
                  </a:moveTo>
                  <a:cubicBezTo>
                    <a:pt x="303" y="1"/>
                    <a:pt x="0" y="303"/>
                    <a:pt x="0" y="685"/>
                  </a:cubicBezTo>
                  <a:cubicBezTo>
                    <a:pt x="0" y="1067"/>
                    <a:pt x="303" y="1370"/>
                    <a:pt x="685" y="1370"/>
                  </a:cubicBezTo>
                  <a:cubicBezTo>
                    <a:pt x="1051" y="1370"/>
                    <a:pt x="1369" y="1067"/>
                    <a:pt x="1369" y="685"/>
                  </a:cubicBezTo>
                  <a:cubicBezTo>
                    <a:pt x="1369" y="303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53;p66">
              <a:extLst>
                <a:ext uri="{FF2B5EF4-FFF2-40B4-BE49-F238E27FC236}">
                  <a16:creationId xmlns:a16="http://schemas.microsoft.com/office/drawing/2014/main" id="{4AB143CE-47C1-41BE-BC4F-4A84D49DE4C1}"/>
                </a:ext>
              </a:extLst>
            </p:cNvPr>
            <p:cNvSpPr/>
            <p:nvPr/>
          </p:nvSpPr>
          <p:spPr>
            <a:xfrm>
              <a:off x="1068280" y="3320314"/>
              <a:ext cx="58605" cy="104093"/>
            </a:xfrm>
            <a:custGeom>
              <a:avLst/>
              <a:gdLst/>
              <a:ahLst/>
              <a:cxnLst/>
              <a:rect l="l" t="t" r="r" b="b"/>
              <a:pathLst>
                <a:path w="1099" h="1952" extrusionOk="0">
                  <a:moveTo>
                    <a:pt x="475" y="0"/>
                  </a:moveTo>
                  <a:cubicBezTo>
                    <a:pt x="415" y="0"/>
                    <a:pt x="363" y="43"/>
                    <a:pt x="351" y="106"/>
                  </a:cubicBezTo>
                  <a:cubicBezTo>
                    <a:pt x="223" y="567"/>
                    <a:pt x="96" y="1045"/>
                    <a:pt x="32" y="1538"/>
                  </a:cubicBezTo>
                  <a:cubicBezTo>
                    <a:pt x="16" y="1586"/>
                    <a:pt x="0" y="1665"/>
                    <a:pt x="48" y="1745"/>
                  </a:cubicBezTo>
                  <a:cubicBezTo>
                    <a:pt x="112" y="1841"/>
                    <a:pt x="223" y="1872"/>
                    <a:pt x="271" y="1872"/>
                  </a:cubicBezTo>
                  <a:cubicBezTo>
                    <a:pt x="478" y="1920"/>
                    <a:pt x="701" y="1952"/>
                    <a:pt x="908" y="1952"/>
                  </a:cubicBezTo>
                  <a:lnTo>
                    <a:pt x="956" y="1952"/>
                  </a:lnTo>
                  <a:cubicBezTo>
                    <a:pt x="1035" y="1952"/>
                    <a:pt x="1099" y="1888"/>
                    <a:pt x="1099" y="1809"/>
                  </a:cubicBezTo>
                  <a:cubicBezTo>
                    <a:pt x="1099" y="1729"/>
                    <a:pt x="1035" y="1665"/>
                    <a:pt x="956" y="1665"/>
                  </a:cubicBezTo>
                  <a:cubicBezTo>
                    <a:pt x="749" y="1665"/>
                    <a:pt x="542" y="1650"/>
                    <a:pt x="335" y="1602"/>
                  </a:cubicBezTo>
                  <a:lnTo>
                    <a:pt x="303" y="1602"/>
                  </a:lnTo>
                  <a:cubicBezTo>
                    <a:pt x="303" y="1586"/>
                    <a:pt x="303" y="1586"/>
                    <a:pt x="303" y="1570"/>
                  </a:cubicBezTo>
                  <a:cubicBezTo>
                    <a:pt x="367" y="1108"/>
                    <a:pt x="494" y="631"/>
                    <a:pt x="621" y="185"/>
                  </a:cubicBezTo>
                  <a:cubicBezTo>
                    <a:pt x="637" y="106"/>
                    <a:pt x="589" y="26"/>
                    <a:pt x="526" y="10"/>
                  </a:cubicBezTo>
                  <a:cubicBezTo>
                    <a:pt x="509" y="3"/>
                    <a:pt x="492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54;p66">
              <a:extLst>
                <a:ext uri="{FF2B5EF4-FFF2-40B4-BE49-F238E27FC236}">
                  <a16:creationId xmlns:a16="http://schemas.microsoft.com/office/drawing/2014/main" id="{249266A2-F878-4C76-998C-E9401212BADA}"/>
                </a:ext>
              </a:extLst>
            </p:cNvPr>
            <p:cNvSpPr/>
            <p:nvPr/>
          </p:nvSpPr>
          <p:spPr>
            <a:xfrm>
              <a:off x="1143843" y="3325060"/>
              <a:ext cx="22077" cy="99346"/>
            </a:xfrm>
            <a:custGeom>
              <a:avLst/>
              <a:gdLst/>
              <a:ahLst/>
              <a:cxnLst/>
              <a:rect l="l" t="t" r="r" b="b"/>
              <a:pathLst>
                <a:path w="414" h="1863" extrusionOk="0">
                  <a:moveTo>
                    <a:pt x="287" y="1"/>
                  </a:moveTo>
                  <a:cubicBezTo>
                    <a:pt x="223" y="1"/>
                    <a:pt x="143" y="48"/>
                    <a:pt x="127" y="128"/>
                  </a:cubicBezTo>
                  <a:cubicBezTo>
                    <a:pt x="64" y="653"/>
                    <a:pt x="16" y="1179"/>
                    <a:pt x="0" y="1720"/>
                  </a:cubicBezTo>
                  <a:cubicBezTo>
                    <a:pt x="0" y="1799"/>
                    <a:pt x="48" y="1863"/>
                    <a:pt x="127" y="1863"/>
                  </a:cubicBezTo>
                  <a:cubicBezTo>
                    <a:pt x="207" y="1863"/>
                    <a:pt x="271" y="1799"/>
                    <a:pt x="271" y="1720"/>
                  </a:cubicBezTo>
                  <a:cubicBezTo>
                    <a:pt x="287" y="1194"/>
                    <a:pt x="334" y="685"/>
                    <a:pt x="414" y="160"/>
                  </a:cubicBezTo>
                  <a:cubicBezTo>
                    <a:pt x="414" y="80"/>
                    <a:pt x="366" y="17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55;p66">
              <a:extLst>
                <a:ext uri="{FF2B5EF4-FFF2-40B4-BE49-F238E27FC236}">
                  <a16:creationId xmlns:a16="http://schemas.microsoft.com/office/drawing/2014/main" id="{CF16DF13-7C5F-493A-BF89-AC38FA90DD2D}"/>
                </a:ext>
              </a:extLst>
            </p:cNvPr>
            <p:cNvSpPr/>
            <p:nvPr/>
          </p:nvSpPr>
          <p:spPr>
            <a:xfrm>
              <a:off x="1182025" y="3326766"/>
              <a:ext cx="67937" cy="98493"/>
            </a:xfrm>
            <a:custGeom>
              <a:avLst/>
              <a:gdLst/>
              <a:ahLst/>
              <a:cxnLst/>
              <a:rect l="l" t="t" r="r" b="b"/>
              <a:pathLst>
                <a:path w="1274" h="1847" extrusionOk="0">
                  <a:moveTo>
                    <a:pt x="144" y="0"/>
                  </a:moveTo>
                  <a:cubicBezTo>
                    <a:pt x="64" y="0"/>
                    <a:pt x="0" y="80"/>
                    <a:pt x="16" y="160"/>
                  </a:cubicBezTo>
                  <a:cubicBezTo>
                    <a:pt x="64" y="701"/>
                    <a:pt x="207" y="1242"/>
                    <a:pt x="414" y="1751"/>
                  </a:cubicBezTo>
                  <a:cubicBezTo>
                    <a:pt x="430" y="1799"/>
                    <a:pt x="478" y="1847"/>
                    <a:pt x="542" y="1847"/>
                  </a:cubicBezTo>
                  <a:cubicBezTo>
                    <a:pt x="589" y="1847"/>
                    <a:pt x="637" y="1815"/>
                    <a:pt x="669" y="1767"/>
                  </a:cubicBezTo>
                  <a:cubicBezTo>
                    <a:pt x="908" y="1274"/>
                    <a:pt x="1115" y="764"/>
                    <a:pt x="1258" y="239"/>
                  </a:cubicBezTo>
                  <a:cubicBezTo>
                    <a:pt x="1274" y="160"/>
                    <a:pt x="1226" y="80"/>
                    <a:pt x="1162" y="64"/>
                  </a:cubicBezTo>
                  <a:cubicBezTo>
                    <a:pt x="1149" y="61"/>
                    <a:pt x="1136" y="60"/>
                    <a:pt x="1123" y="60"/>
                  </a:cubicBezTo>
                  <a:cubicBezTo>
                    <a:pt x="1058" y="60"/>
                    <a:pt x="1001" y="93"/>
                    <a:pt x="987" y="160"/>
                  </a:cubicBezTo>
                  <a:cubicBezTo>
                    <a:pt x="876" y="573"/>
                    <a:pt x="733" y="956"/>
                    <a:pt x="558" y="1338"/>
                  </a:cubicBezTo>
                  <a:cubicBezTo>
                    <a:pt x="414" y="956"/>
                    <a:pt x="335" y="542"/>
                    <a:pt x="287" y="128"/>
                  </a:cubicBezTo>
                  <a:cubicBezTo>
                    <a:pt x="287" y="48"/>
                    <a:pt x="207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56;p66">
              <a:extLst>
                <a:ext uri="{FF2B5EF4-FFF2-40B4-BE49-F238E27FC236}">
                  <a16:creationId xmlns:a16="http://schemas.microsoft.com/office/drawing/2014/main" id="{357742B1-61F6-4F76-8C18-A517BB156BE0}"/>
                </a:ext>
              </a:extLst>
            </p:cNvPr>
            <p:cNvSpPr/>
            <p:nvPr/>
          </p:nvSpPr>
          <p:spPr>
            <a:xfrm>
              <a:off x="1261800" y="3328739"/>
              <a:ext cx="71350" cy="101640"/>
            </a:xfrm>
            <a:custGeom>
              <a:avLst/>
              <a:gdLst/>
              <a:ahLst/>
              <a:cxnLst/>
              <a:rect l="l" t="t" r="r" b="b"/>
              <a:pathLst>
                <a:path w="1338" h="1906" extrusionOk="0">
                  <a:moveTo>
                    <a:pt x="971" y="1"/>
                  </a:moveTo>
                  <a:cubicBezTo>
                    <a:pt x="725" y="1"/>
                    <a:pt x="483" y="35"/>
                    <a:pt x="287" y="59"/>
                  </a:cubicBezTo>
                  <a:cubicBezTo>
                    <a:pt x="128" y="75"/>
                    <a:pt x="17" y="202"/>
                    <a:pt x="17" y="345"/>
                  </a:cubicBezTo>
                  <a:cubicBezTo>
                    <a:pt x="1" y="759"/>
                    <a:pt x="1" y="1205"/>
                    <a:pt x="64" y="1651"/>
                  </a:cubicBezTo>
                  <a:cubicBezTo>
                    <a:pt x="64" y="1683"/>
                    <a:pt x="80" y="1730"/>
                    <a:pt x="112" y="1778"/>
                  </a:cubicBezTo>
                  <a:cubicBezTo>
                    <a:pt x="192" y="1889"/>
                    <a:pt x="319" y="1889"/>
                    <a:pt x="383" y="1905"/>
                  </a:cubicBezTo>
                  <a:lnTo>
                    <a:pt x="590" y="1905"/>
                  </a:lnTo>
                  <a:cubicBezTo>
                    <a:pt x="781" y="1905"/>
                    <a:pt x="956" y="1889"/>
                    <a:pt x="1131" y="1889"/>
                  </a:cubicBezTo>
                  <a:cubicBezTo>
                    <a:pt x="1210" y="1889"/>
                    <a:pt x="1274" y="1826"/>
                    <a:pt x="1258" y="1746"/>
                  </a:cubicBezTo>
                  <a:cubicBezTo>
                    <a:pt x="1258" y="1667"/>
                    <a:pt x="1194" y="1603"/>
                    <a:pt x="1115" y="1603"/>
                  </a:cubicBezTo>
                  <a:cubicBezTo>
                    <a:pt x="876" y="1619"/>
                    <a:pt x="637" y="1619"/>
                    <a:pt x="383" y="1619"/>
                  </a:cubicBezTo>
                  <a:lnTo>
                    <a:pt x="351" y="1619"/>
                  </a:lnTo>
                  <a:cubicBezTo>
                    <a:pt x="351" y="1603"/>
                    <a:pt x="351" y="1603"/>
                    <a:pt x="335" y="1603"/>
                  </a:cubicBezTo>
                  <a:cubicBezTo>
                    <a:pt x="319" y="1444"/>
                    <a:pt x="303" y="1285"/>
                    <a:pt x="303" y="1125"/>
                  </a:cubicBezTo>
                  <a:lnTo>
                    <a:pt x="605" y="1125"/>
                  </a:lnTo>
                  <a:cubicBezTo>
                    <a:pt x="749" y="1125"/>
                    <a:pt x="892" y="1125"/>
                    <a:pt x="1035" y="1110"/>
                  </a:cubicBezTo>
                  <a:cubicBezTo>
                    <a:pt x="1115" y="1110"/>
                    <a:pt x="1179" y="1046"/>
                    <a:pt x="1179" y="966"/>
                  </a:cubicBezTo>
                  <a:cubicBezTo>
                    <a:pt x="1164" y="895"/>
                    <a:pt x="1112" y="836"/>
                    <a:pt x="1044" y="836"/>
                  </a:cubicBezTo>
                  <a:cubicBezTo>
                    <a:pt x="1036" y="836"/>
                    <a:pt x="1028" y="837"/>
                    <a:pt x="1019" y="839"/>
                  </a:cubicBezTo>
                  <a:cubicBezTo>
                    <a:pt x="900" y="847"/>
                    <a:pt x="781" y="851"/>
                    <a:pt x="659" y="851"/>
                  </a:cubicBezTo>
                  <a:cubicBezTo>
                    <a:pt x="538" y="851"/>
                    <a:pt x="414" y="847"/>
                    <a:pt x="287" y="839"/>
                  </a:cubicBezTo>
                  <a:cubicBezTo>
                    <a:pt x="287" y="680"/>
                    <a:pt x="303" y="521"/>
                    <a:pt x="303" y="361"/>
                  </a:cubicBezTo>
                  <a:cubicBezTo>
                    <a:pt x="303" y="345"/>
                    <a:pt x="303" y="330"/>
                    <a:pt x="319" y="330"/>
                  </a:cubicBezTo>
                  <a:cubicBezTo>
                    <a:pt x="514" y="304"/>
                    <a:pt x="762" y="278"/>
                    <a:pt x="1011" y="278"/>
                  </a:cubicBezTo>
                  <a:cubicBezTo>
                    <a:pt x="1067" y="278"/>
                    <a:pt x="1123" y="279"/>
                    <a:pt x="1179" y="282"/>
                  </a:cubicBezTo>
                  <a:cubicBezTo>
                    <a:pt x="1187" y="283"/>
                    <a:pt x="1195" y="284"/>
                    <a:pt x="1203" y="284"/>
                  </a:cubicBezTo>
                  <a:cubicBezTo>
                    <a:pt x="1271" y="284"/>
                    <a:pt x="1322" y="226"/>
                    <a:pt x="1322" y="154"/>
                  </a:cubicBezTo>
                  <a:cubicBezTo>
                    <a:pt x="1338" y="75"/>
                    <a:pt x="1274" y="11"/>
                    <a:pt x="1194" y="11"/>
                  </a:cubicBezTo>
                  <a:cubicBezTo>
                    <a:pt x="1120" y="4"/>
                    <a:pt x="1046" y="1"/>
                    <a:pt x="9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50453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PACKET LOST &amp; DATA RATE</a:t>
            </a:r>
            <a:endParaRPr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5519" y="1473742"/>
            <a:ext cx="4972962" cy="2698962"/>
          </a:xfrm>
          <a:prstGeom prst="rect">
            <a:avLst/>
          </a:prstGeom>
        </p:spPr>
      </p:pic>
      <p:sp>
        <p:nvSpPr>
          <p:cNvPr id="86" name="Google Shape;388;p42">
            <a:extLst>
              <a:ext uri="{FF2B5EF4-FFF2-40B4-BE49-F238E27FC236}">
                <a16:creationId xmlns:a16="http://schemas.microsoft.com/office/drawing/2014/main" id="{BB27A86E-46EA-425D-9C31-D391CD8A69B0}"/>
              </a:ext>
            </a:extLst>
          </p:cNvPr>
          <p:cNvSpPr/>
          <p:nvPr/>
        </p:nvSpPr>
        <p:spPr>
          <a:xfrm rot="-891077">
            <a:off x="8142467" y="4365361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389;p42">
            <a:extLst>
              <a:ext uri="{FF2B5EF4-FFF2-40B4-BE49-F238E27FC236}">
                <a16:creationId xmlns:a16="http://schemas.microsoft.com/office/drawing/2014/main" id="{59A28E74-B3BF-4E78-B8B8-ED95EB627AF6}"/>
              </a:ext>
            </a:extLst>
          </p:cNvPr>
          <p:cNvGrpSpPr/>
          <p:nvPr/>
        </p:nvGrpSpPr>
        <p:grpSpPr>
          <a:xfrm>
            <a:off x="309917" y="287173"/>
            <a:ext cx="1887247" cy="1111459"/>
            <a:chOff x="309917" y="287173"/>
            <a:chExt cx="1887247" cy="1111459"/>
          </a:xfrm>
        </p:grpSpPr>
        <p:sp>
          <p:nvSpPr>
            <p:cNvPr id="88" name="Google Shape;390;p42">
              <a:extLst>
                <a:ext uri="{FF2B5EF4-FFF2-40B4-BE49-F238E27FC236}">
                  <a16:creationId xmlns:a16="http://schemas.microsoft.com/office/drawing/2014/main" id="{6176C1C6-2657-4753-BBA7-154D9EE32447}"/>
                </a:ext>
              </a:extLst>
            </p:cNvPr>
            <p:cNvSpPr/>
            <p:nvPr/>
          </p:nvSpPr>
          <p:spPr>
            <a:xfrm rot="-770088">
              <a:off x="369717" y="474296"/>
              <a:ext cx="1767647" cy="737213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1;p42">
              <a:extLst>
                <a:ext uri="{FF2B5EF4-FFF2-40B4-BE49-F238E27FC236}">
                  <a16:creationId xmlns:a16="http://schemas.microsoft.com/office/drawing/2014/main" id="{EAC5DC9B-55CC-4F73-A4CB-3FAD104C7603}"/>
                </a:ext>
              </a:extLst>
            </p:cNvPr>
            <p:cNvSpPr/>
            <p:nvPr/>
          </p:nvSpPr>
          <p:spPr>
            <a:xfrm rot="-770088">
              <a:off x="410105" y="514536"/>
              <a:ext cx="1687139" cy="657902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2;p42">
              <a:extLst>
                <a:ext uri="{FF2B5EF4-FFF2-40B4-BE49-F238E27FC236}">
                  <a16:creationId xmlns:a16="http://schemas.microsoft.com/office/drawing/2014/main" id="{E18B4291-BB69-4071-B2FC-546DC84B579E}"/>
                </a:ext>
              </a:extLst>
            </p:cNvPr>
            <p:cNvSpPr/>
            <p:nvPr/>
          </p:nvSpPr>
          <p:spPr>
            <a:xfrm rot="-770088">
              <a:off x="553002" y="769056"/>
              <a:ext cx="234138" cy="22242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3;p42">
              <a:extLst>
                <a:ext uri="{FF2B5EF4-FFF2-40B4-BE49-F238E27FC236}">
                  <a16:creationId xmlns:a16="http://schemas.microsoft.com/office/drawing/2014/main" id="{F7FD93E3-7B6B-4EEF-A93A-332BC2678C0B}"/>
                </a:ext>
              </a:extLst>
            </p:cNvPr>
            <p:cNvSpPr/>
            <p:nvPr/>
          </p:nvSpPr>
          <p:spPr>
            <a:xfrm rot="-770088">
              <a:off x="835424" y="706955"/>
              <a:ext cx="233007" cy="222495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4;p42">
              <a:extLst>
                <a:ext uri="{FF2B5EF4-FFF2-40B4-BE49-F238E27FC236}">
                  <a16:creationId xmlns:a16="http://schemas.microsoft.com/office/drawing/2014/main" id="{0DCF8EB4-0507-46A0-BF4A-C55BFAE9A466}"/>
                </a:ext>
              </a:extLst>
            </p:cNvPr>
            <p:cNvSpPr/>
            <p:nvPr/>
          </p:nvSpPr>
          <p:spPr>
            <a:xfrm rot="-770088">
              <a:off x="1116603" y="64386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5;p42">
              <a:extLst>
                <a:ext uri="{FF2B5EF4-FFF2-40B4-BE49-F238E27FC236}">
                  <a16:creationId xmlns:a16="http://schemas.microsoft.com/office/drawing/2014/main" id="{6D574FCA-7C3A-411A-9EA0-D30850FF115C}"/>
                </a:ext>
              </a:extLst>
            </p:cNvPr>
            <p:cNvSpPr/>
            <p:nvPr/>
          </p:nvSpPr>
          <p:spPr>
            <a:xfrm rot="-770088">
              <a:off x="1399019" y="581716"/>
              <a:ext cx="234072" cy="223559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96;p42">
              <a:extLst>
                <a:ext uri="{FF2B5EF4-FFF2-40B4-BE49-F238E27FC236}">
                  <a16:creationId xmlns:a16="http://schemas.microsoft.com/office/drawing/2014/main" id="{FBD6FED1-F913-4D23-B48D-93569679B4DB}"/>
                </a:ext>
              </a:extLst>
            </p:cNvPr>
            <p:cNvSpPr/>
            <p:nvPr/>
          </p:nvSpPr>
          <p:spPr>
            <a:xfrm rot="-770088">
              <a:off x="1680330" y="51979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230;p58">
            <a:extLst>
              <a:ext uri="{FF2B5EF4-FFF2-40B4-BE49-F238E27FC236}">
                <a16:creationId xmlns:a16="http://schemas.microsoft.com/office/drawing/2014/main" id="{40EB14D5-8F31-4337-AA09-5446CC23564C}"/>
              </a:ext>
            </a:extLst>
          </p:cNvPr>
          <p:cNvGrpSpPr/>
          <p:nvPr/>
        </p:nvGrpSpPr>
        <p:grpSpPr>
          <a:xfrm>
            <a:off x="7766888" y="248054"/>
            <a:ext cx="1009196" cy="1189695"/>
            <a:chOff x="7381746" y="3633100"/>
            <a:chExt cx="1009196" cy="1189695"/>
          </a:xfrm>
        </p:grpSpPr>
        <p:sp>
          <p:nvSpPr>
            <p:cNvPr id="116" name="Google Shape;1231;p58">
              <a:extLst>
                <a:ext uri="{FF2B5EF4-FFF2-40B4-BE49-F238E27FC236}">
                  <a16:creationId xmlns:a16="http://schemas.microsoft.com/office/drawing/2014/main" id="{32FE9F0E-98A1-43F3-ADE9-DFDF8E212A17}"/>
                </a:ext>
              </a:extLst>
            </p:cNvPr>
            <p:cNvSpPr/>
            <p:nvPr/>
          </p:nvSpPr>
          <p:spPr>
            <a:xfrm>
              <a:off x="7381746" y="3633100"/>
              <a:ext cx="1009196" cy="1189695"/>
            </a:xfrm>
            <a:custGeom>
              <a:avLst/>
              <a:gdLst/>
              <a:ahLst/>
              <a:cxnLst/>
              <a:rect l="l" t="t" r="r" b="b"/>
              <a:pathLst>
                <a:path w="28923" h="34096" extrusionOk="0">
                  <a:moveTo>
                    <a:pt x="20374" y="0"/>
                  </a:moveTo>
                  <a:cubicBezTo>
                    <a:pt x="20199" y="0"/>
                    <a:pt x="20008" y="32"/>
                    <a:pt x="19833" y="64"/>
                  </a:cubicBezTo>
                  <a:lnTo>
                    <a:pt x="1767" y="4569"/>
                  </a:lnTo>
                  <a:cubicBezTo>
                    <a:pt x="1194" y="4712"/>
                    <a:pt x="700" y="5062"/>
                    <a:pt x="398" y="5572"/>
                  </a:cubicBezTo>
                  <a:cubicBezTo>
                    <a:pt x="96" y="6081"/>
                    <a:pt x="0" y="6670"/>
                    <a:pt x="143" y="7243"/>
                  </a:cubicBezTo>
                  <a:lnTo>
                    <a:pt x="6415" y="32424"/>
                  </a:lnTo>
                  <a:cubicBezTo>
                    <a:pt x="6654" y="33411"/>
                    <a:pt x="7545" y="34096"/>
                    <a:pt x="8564" y="34096"/>
                  </a:cubicBezTo>
                  <a:cubicBezTo>
                    <a:pt x="8739" y="34096"/>
                    <a:pt x="8914" y="34080"/>
                    <a:pt x="9089" y="34032"/>
                  </a:cubicBezTo>
                  <a:lnTo>
                    <a:pt x="27155" y="29543"/>
                  </a:lnTo>
                  <a:cubicBezTo>
                    <a:pt x="27744" y="29400"/>
                    <a:pt x="28222" y="29050"/>
                    <a:pt x="28524" y="28540"/>
                  </a:cubicBezTo>
                  <a:cubicBezTo>
                    <a:pt x="28827" y="28031"/>
                    <a:pt x="28922" y="27442"/>
                    <a:pt x="28779" y="26853"/>
                  </a:cubicBezTo>
                  <a:lnTo>
                    <a:pt x="22523" y="1688"/>
                  </a:lnTo>
                  <a:cubicBezTo>
                    <a:pt x="22269" y="701"/>
                    <a:pt x="21393" y="0"/>
                    <a:pt x="203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32;p58">
              <a:extLst>
                <a:ext uri="{FF2B5EF4-FFF2-40B4-BE49-F238E27FC236}">
                  <a16:creationId xmlns:a16="http://schemas.microsoft.com/office/drawing/2014/main" id="{D77E6DBD-D5F2-4708-9030-04951BFCAF88}"/>
                </a:ext>
              </a:extLst>
            </p:cNvPr>
            <p:cNvSpPr/>
            <p:nvPr/>
          </p:nvSpPr>
          <p:spPr>
            <a:xfrm>
              <a:off x="7399506" y="3654070"/>
              <a:ext cx="973640" cy="1148068"/>
            </a:xfrm>
            <a:custGeom>
              <a:avLst/>
              <a:gdLst/>
              <a:ahLst/>
              <a:cxnLst/>
              <a:rect l="l" t="t" r="r" b="b"/>
              <a:pathLst>
                <a:path w="27904" h="32903" extrusionOk="0">
                  <a:moveTo>
                    <a:pt x="19873" y="1"/>
                  </a:moveTo>
                  <a:cubicBezTo>
                    <a:pt x="19739" y="1"/>
                    <a:pt x="19603" y="17"/>
                    <a:pt x="19467" y="52"/>
                  </a:cubicBezTo>
                  <a:lnTo>
                    <a:pt x="1401" y="4541"/>
                  </a:lnTo>
                  <a:cubicBezTo>
                    <a:pt x="526" y="4764"/>
                    <a:pt x="0" y="5639"/>
                    <a:pt x="223" y="6499"/>
                  </a:cubicBezTo>
                  <a:lnTo>
                    <a:pt x="6479" y="31680"/>
                  </a:lnTo>
                  <a:cubicBezTo>
                    <a:pt x="6669" y="32413"/>
                    <a:pt x="7334" y="32903"/>
                    <a:pt x="8058" y="32903"/>
                  </a:cubicBezTo>
                  <a:cubicBezTo>
                    <a:pt x="8183" y="32903"/>
                    <a:pt x="8310" y="32888"/>
                    <a:pt x="8437" y="32858"/>
                  </a:cubicBezTo>
                  <a:lnTo>
                    <a:pt x="26503" y="28369"/>
                  </a:lnTo>
                  <a:cubicBezTo>
                    <a:pt x="27378" y="28146"/>
                    <a:pt x="27904" y="27271"/>
                    <a:pt x="27697" y="26411"/>
                  </a:cubicBezTo>
                  <a:lnTo>
                    <a:pt x="21425" y="1230"/>
                  </a:lnTo>
                  <a:cubicBezTo>
                    <a:pt x="21251" y="491"/>
                    <a:pt x="20599" y="1"/>
                    <a:pt x="19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33;p58">
              <a:extLst>
                <a:ext uri="{FF2B5EF4-FFF2-40B4-BE49-F238E27FC236}">
                  <a16:creationId xmlns:a16="http://schemas.microsoft.com/office/drawing/2014/main" id="{9E6E7C7F-C00E-4527-8C48-ED88A9EAD060}"/>
                </a:ext>
              </a:extLst>
            </p:cNvPr>
            <p:cNvSpPr/>
            <p:nvPr/>
          </p:nvSpPr>
          <p:spPr>
            <a:xfrm>
              <a:off x="7460045" y="3738057"/>
              <a:ext cx="852005" cy="979223"/>
            </a:xfrm>
            <a:custGeom>
              <a:avLst/>
              <a:gdLst/>
              <a:ahLst/>
              <a:cxnLst/>
              <a:rect l="l" t="t" r="r" b="b"/>
              <a:pathLst>
                <a:path w="24418" h="28064" extrusionOk="0">
                  <a:moveTo>
                    <a:pt x="18592" y="1"/>
                  </a:moveTo>
                  <a:lnTo>
                    <a:pt x="0" y="4617"/>
                  </a:lnTo>
                  <a:lnTo>
                    <a:pt x="5826" y="28063"/>
                  </a:lnTo>
                  <a:lnTo>
                    <a:pt x="24418" y="23447"/>
                  </a:lnTo>
                  <a:lnTo>
                    <a:pt x="18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34;p58">
              <a:extLst>
                <a:ext uri="{FF2B5EF4-FFF2-40B4-BE49-F238E27FC236}">
                  <a16:creationId xmlns:a16="http://schemas.microsoft.com/office/drawing/2014/main" id="{7CBCA5B7-C650-4636-9537-3FB198D099E0}"/>
                </a:ext>
              </a:extLst>
            </p:cNvPr>
            <p:cNvSpPr/>
            <p:nvPr/>
          </p:nvSpPr>
          <p:spPr>
            <a:xfrm>
              <a:off x="7767728" y="3777800"/>
              <a:ext cx="18633" cy="16120"/>
            </a:xfrm>
            <a:custGeom>
              <a:avLst/>
              <a:gdLst/>
              <a:ahLst/>
              <a:cxnLst/>
              <a:rect l="l" t="t" r="r" b="b"/>
              <a:pathLst>
                <a:path w="534" h="462" extrusionOk="0">
                  <a:moveTo>
                    <a:pt x="247" y="0"/>
                  </a:moveTo>
                  <a:cubicBezTo>
                    <a:pt x="229" y="0"/>
                    <a:pt x="210" y="3"/>
                    <a:pt x="192" y="8"/>
                  </a:cubicBezTo>
                  <a:cubicBezTo>
                    <a:pt x="144" y="24"/>
                    <a:pt x="112" y="40"/>
                    <a:pt x="80" y="72"/>
                  </a:cubicBezTo>
                  <a:cubicBezTo>
                    <a:pt x="33" y="119"/>
                    <a:pt x="1" y="199"/>
                    <a:pt x="33" y="294"/>
                  </a:cubicBezTo>
                  <a:cubicBezTo>
                    <a:pt x="59" y="399"/>
                    <a:pt x="162" y="461"/>
                    <a:pt x="263" y="461"/>
                  </a:cubicBezTo>
                  <a:cubicBezTo>
                    <a:pt x="345" y="461"/>
                    <a:pt x="426" y="420"/>
                    <a:pt x="462" y="326"/>
                  </a:cubicBezTo>
                  <a:cubicBezTo>
                    <a:pt x="533" y="170"/>
                    <a:pt x="40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35;p58">
              <a:extLst>
                <a:ext uri="{FF2B5EF4-FFF2-40B4-BE49-F238E27FC236}">
                  <a16:creationId xmlns:a16="http://schemas.microsoft.com/office/drawing/2014/main" id="{2D7AE25B-5A0B-4296-BF5C-0E2CF9E4DEAB}"/>
                </a:ext>
              </a:extLst>
            </p:cNvPr>
            <p:cNvSpPr/>
            <p:nvPr/>
          </p:nvSpPr>
          <p:spPr>
            <a:xfrm>
              <a:off x="8083751" y="4449766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73" y="1"/>
                  </a:moveTo>
                  <a:cubicBezTo>
                    <a:pt x="1346" y="1"/>
                    <a:pt x="1318" y="4"/>
                    <a:pt x="1290" y="12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8" y="664"/>
                  </a:cubicBezTo>
                  <a:lnTo>
                    <a:pt x="303" y="1651"/>
                  </a:lnTo>
                  <a:cubicBezTo>
                    <a:pt x="343" y="1799"/>
                    <a:pt x="474" y="1901"/>
                    <a:pt x="628" y="1901"/>
                  </a:cubicBezTo>
                  <a:cubicBezTo>
                    <a:pt x="657" y="1901"/>
                    <a:pt x="687" y="1897"/>
                    <a:pt x="717" y="1890"/>
                  </a:cubicBezTo>
                  <a:lnTo>
                    <a:pt x="1688" y="1651"/>
                  </a:lnTo>
                  <a:cubicBezTo>
                    <a:pt x="1879" y="1603"/>
                    <a:pt x="1990" y="1412"/>
                    <a:pt x="1943" y="1237"/>
                  </a:cubicBezTo>
                  <a:lnTo>
                    <a:pt x="1704" y="250"/>
                  </a:lnTo>
                  <a:cubicBezTo>
                    <a:pt x="1664" y="103"/>
                    <a:pt x="1522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36;p58">
              <a:extLst>
                <a:ext uri="{FF2B5EF4-FFF2-40B4-BE49-F238E27FC236}">
                  <a16:creationId xmlns:a16="http://schemas.microsoft.com/office/drawing/2014/main" id="{039042EB-CD3F-4C6B-82B5-C3AA66250BA3}"/>
                </a:ext>
              </a:extLst>
            </p:cNvPr>
            <p:cNvSpPr/>
            <p:nvPr/>
          </p:nvSpPr>
          <p:spPr>
            <a:xfrm>
              <a:off x="8009325" y="4468084"/>
              <a:ext cx="69471" cy="66924"/>
            </a:xfrm>
            <a:custGeom>
              <a:avLst/>
              <a:gdLst/>
              <a:ahLst/>
              <a:cxnLst/>
              <a:rect l="l" t="t" r="r" b="b"/>
              <a:pathLst>
                <a:path w="1991" h="1918" extrusionOk="0">
                  <a:moveTo>
                    <a:pt x="1373" y="1"/>
                  </a:moveTo>
                  <a:cubicBezTo>
                    <a:pt x="1345" y="1"/>
                    <a:pt x="1317" y="4"/>
                    <a:pt x="1290" y="12"/>
                  </a:cubicBezTo>
                  <a:lnTo>
                    <a:pt x="303" y="251"/>
                  </a:lnTo>
                  <a:cubicBezTo>
                    <a:pt x="112" y="298"/>
                    <a:pt x="1" y="489"/>
                    <a:pt x="49" y="665"/>
                  </a:cubicBezTo>
                  <a:lnTo>
                    <a:pt x="303" y="1651"/>
                  </a:lnTo>
                  <a:cubicBezTo>
                    <a:pt x="330" y="1813"/>
                    <a:pt x="470" y="1917"/>
                    <a:pt x="628" y="1917"/>
                  </a:cubicBezTo>
                  <a:cubicBezTo>
                    <a:pt x="657" y="1917"/>
                    <a:pt x="687" y="1914"/>
                    <a:pt x="717" y="1906"/>
                  </a:cubicBezTo>
                  <a:lnTo>
                    <a:pt x="1688" y="1651"/>
                  </a:lnTo>
                  <a:cubicBezTo>
                    <a:pt x="1879" y="1604"/>
                    <a:pt x="1990" y="1429"/>
                    <a:pt x="1943" y="1238"/>
                  </a:cubicBezTo>
                  <a:lnTo>
                    <a:pt x="1704" y="267"/>
                  </a:lnTo>
                  <a:cubicBezTo>
                    <a:pt x="1664" y="105"/>
                    <a:pt x="1521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37;p58">
              <a:extLst>
                <a:ext uri="{FF2B5EF4-FFF2-40B4-BE49-F238E27FC236}">
                  <a16:creationId xmlns:a16="http://schemas.microsoft.com/office/drawing/2014/main" id="{CB916152-1D16-4481-B64D-263B7DD8C8AB}"/>
                </a:ext>
              </a:extLst>
            </p:cNvPr>
            <p:cNvSpPr/>
            <p:nvPr/>
          </p:nvSpPr>
          <p:spPr>
            <a:xfrm>
              <a:off x="7934899" y="4486438"/>
              <a:ext cx="69471" cy="66889"/>
            </a:xfrm>
            <a:custGeom>
              <a:avLst/>
              <a:gdLst/>
              <a:ahLst/>
              <a:cxnLst/>
              <a:rect l="l" t="t" r="r" b="b"/>
              <a:pathLst>
                <a:path w="1991" h="1917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66"/>
                  </a:lnTo>
                  <a:cubicBezTo>
                    <a:pt x="112" y="298"/>
                    <a:pt x="1" y="489"/>
                    <a:pt x="49" y="680"/>
                  </a:cubicBezTo>
                  <a:lnTo>
                    <a:pt x="287" y="1651"/>
                  </a:lnTo>
                  <a:cubicBezTo>
                    <a:pt x="328" y="1812"/>
                    <a:pt x="470" y="1916"/>
                    <a:pt x="619" y="1916"/>
                  </a:cubicBezTo>
                  <a:cubicBezTo>
                    <a:pt x="646" y="1916"/>
                    <a:pt x="674" y="1913"/>
                    <a:pt x="701" y="1905"/>
                  </a:cubicBezTo>
                  <a:lnTo>
                    <a:pt x="1688" y="1667"/>
                  </a:lnTo>
                  <a:cubicBezTo>
                    <a:pt x="1879" y="1619"/>
                    <a:pt x="1990" y="1428"/>
                    <a:pt x="1943" y="1253"/>
                  </a:cubicBezTo>
                  <a:lnTo>
                    <a:pt x="1688" y="266"/>
                  </a:lnTo>
                  <a:cubicBezTo>
                    <a:pt x="1661" y="105"/>
                    <a:pt x="1521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8;p58">
              <a:extLst>
                <a:ext uri="{FF2B5EF4-FFF2-40B4-BE49-F238E27FC236}">
                  <a16:creationId xmlns:a16="http://schemas.microsoft.com/office/drawing/2014/main" id="{449429DD-AA64-490A-AF67-B678B17D40C4}"/>
                </a:ext>
              </a:extLst>
            </p:cNvPr>
            <p:cNvSpPr/>
            <p:nvPr/>
          </p:nvSpPr>
          <p:spPr>
            <a:xfrm>
              <a:off x="7860473" y="4505315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9" y="664"/>
                  </a:cubicBezTo>
                  <a:lnTo>
                    <a:pt x="287" y="1651"/>
                  </a:lnTo>
                  <a:cubicBezTo>
                    <a:pt x="328" y="1798"/>
                    <a:pt x="470" y="1901"/>
                    <a:pt x="618" y="1901"/>
                  </a:cubicBezTo>
                  <a:cubicBezTo>
                    <a:pt x="646" y="1901"/>
                    <a:pt x="674" y="1897"/>
                    <a:pt x="701" y="1890"/>
                  </a:cubicBezTo>
                  <a:lnTo>
                    <a:pt x="1688" y="1651"/>
                  </a:lnTo>
                  <a:cubicBezTo>
                    <a:pt x="1879" y="1603"/>
                    <a:pt x="1991" y="1412"/>
                    <a:pt x="1943" y="1237"/>
                  </a:cubicBezTo>
                  <a:lnTo>
                    <a:pt x="1688" y="250"/>
                  </a:lnTo>
                  <a:cubicBezTo>
                    <a:pt x="1648" y="103"/>
                    <a:pt x="1517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39;p58">
              <a:extLst>
                <a:ext uri="{FF2B5EF4-FFF2-40B4-BE49-F238E27FC236}">
                  <a16:creationId xmlns:a16="http://schemas.microsoft.com/office/drawing/2014/main" id="{57DB4ED1-860E-4EC4-B80A-672044399732}"/>
                </a:ext>
              </a:extLst>
            </p:cNvPr>
            <p:cNvSpPr/>
            <p:nvPr/>
          </p:nvSpPr>
          <p:spPr>
            <a:xfrm>
              <a:off x="7786047" y="4523633"/>
              <a:ext cx="68913" cy="66889"/>
            </a:xfrm>
            <a:custGeom>
              <a:avLst/>
              <a:gdLst/>
              <a:ahLst/>
              <a:cxnLst/>
              <a:rect l="l" t="t" r="r" b="b"/>
              <a:pathLst>
                <a:path w="1975" h="1917" extrusionOk="0">
                  <a:moveTo>
                    <a:pt x="1362" y="1"/>
                  </a:moveTo>
                  <a:cubicBezTo>
                    <a:pt x="1334" y="1"/>
                    <a:pt x="1304" y="4"/>
                    <a:pt x="1274" y="12"/>
                  </a:cubicBezTo>
                  <a:lnTo>
                    <a:pt x="287" y="250"/>
                  </a:lnTo>
                  <a:cubicBezTo>
                    <a:pt x="112" y="298"/>
                    <a:pt x="1" y="489"/>
                    <a:pt x="49" y="664"/>
                  </a:cubicBezTo>
                  <a:lnTo>
                    <a:pt x="287" y="1651"/>
                  </a:lnTo>
                  <a:cubicBezTo>
                    <a:pt x="328" y="1812"/>
                    <a:pt x="470" y="1917"/>
                    <a:pt x="619" y="1917"/>
                  </a:cubicBezTo>
                  <a:cubicBezTo>
                    <a:pt x="646" y="1917"/>
                    <a:pt x="674" y="1913"/>
                    <a:pt x="701" y="1906"/>
                  </a:cubicBezTo>
                  <a:lnTo>
                    <a:pt x="1688" y="1651"/>
                  </a:lnTo>
                  <a:cubicBezTo>
                    <a:pt x="1863" y="1603"/>
                    <a:pt x="1975" y="1428"/>
                    <a:pt x="1943" y="1237"/>
                  </a:cubicBezTo>
                  <a:lnTo>
                    <a:pt x="1688" y="266"/>
                  </a:lnTo>
                  <a:cubicBezTo>
                    <a:pt x="1648" y="105"/>
                    <a:pt x="1517" y="1"/>
                    <a:pt x="1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40;p58">
              <a:extLst>
                <a:ext uri="{FF2B5EF4-FFF2-40B4-BE49-F238E27FC236}">
                  <a16:creationId xmlns:a16="http://schemas.microsoft.com/office/drawing/2014/main" id="{8C3BD653-3D50-417E-ACB4-09E556EA7029}"/>
                </a:ext>
              </a:extLst>
            </p:cNvPr>
            <p:cNvSpPr/>
            <p:nvPr/>
          </p:nvSpPr>
          <p:spPr>
            <a:xfrm>
              <a:off x="7543089" y="3827974"/>
              <a:ext cx="532669" cy="175579"/>
            </a:xfrm>
            <a:custGeom>
              <a:avLst/>
              <a:gdLst/>
              <a:ahLst/>
              <a:cxnLst/>
              <a:rect l="l" t="t" r="r" b="b"/>
              <a:pathLst>
                <a:path w="15266" h="5032" extrusionOk="0">
                  <a:moveTo>
                    <a:pt x="14321" y="0"/>
                  </a:moveTo>
                  <a:cubicBezTo>
                    <a:pt x="14255" y="0"/>
                    <a:pt x="14187" y="8"/>
                    <a:pt x="14119" y="25"/>
                  </a:cubicBezTo>
                  <a:lnTo>
                    <a:pt x="733" y="3367"/>
                  </a:lnTo>
                  <a:cubicBezTo>
                    <a:pt x="271" y="3479"/>
                    <a:pt x="1" y="3940"/>
                    <a:pt x="112" y="4386"/>
                  </a:cubicBezTo>
                  <a:cubicBezTo>
                    <a:pt x="207" y="4778"/>
                    <a:pt x="553" y="5032"/>
                    <a:pt x="938" y="5032"/>
                  </a:cubicBezTo>
                  <a:cubicBezTo>
                    <a:pt x="1007" y="5032"/>
                    <a:pt x="1077" y="5024"/>
                    <a:pt x="1147" y="5007"/>
                  </a:cubicBezTo>
                  <a:lnTo>
                    <a:pt x="14533" y="1680"/>
                  </a:lnTo>
                  <a:cubicBezTo>
                    <a:pt x="14979" y="1569"/>
                    <a:pt x="15266" y="1107"/>
                    <a:pt x="15154" y="645"/>
                  </a:cubicBezTo>
                  <a:cubicBezTo>
                    <a:pt x="15059" y="265"/>
                    <a:pt x="14709" y="0"/>
                    <a:pt x="14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41;p58">
              <a:extLst>
                <a:ext uri="{FF2B5EF4-FFF2-40B4-BE49-F238E27FC236}">
                  <a16:creationId xmlns:a16="http://schemas.microsoft.com/office/drawing/2014/main" id="{62EA6DD5-A321-4F44-A545-703908B930E1}"/>
                </a:ext>
              </a:extLst>
            </p:cNvPr>
            <p:cNvSpPr/>
            <p:nvPr/>
          </p:nvSpPr>
          <p:spPr>
            <a:xfrm>
              <a:off x="7562524" y="3906797"/>
              <a:ext cx="532669" cy="175091"/>
            </a:xfrm>
            <a:custGeom>
              <a:avLst/>
              <a:gdLst/>
              <a:ahLst/>
              <a:cxnLst/>
              <a:rect l="l" t="t" r="r" b="b"/>
              <a:pathLst>
                <a:path w="15266" h="5018" extrusionOk="0">
                  <a:moveTo>
                    <a:pt x="14329" y="1"/>
                  </a:moveTo>
                  <a:cubicBezTo>
                    <a:pt x="14260" y="1"/>
                    <a:pt x="14190" y="9"/>
                    <a:pt x="14120" y="26"/>
                  </a:cubicBezTo>
                  <a:lnTo>
                    <a:pt x="733" y="3353"/>
                  </a:lnTo>
                  <a:cubicBezTo>
                    <a:pt x="287" y="3464"/>
                    <a:pt x="1" y="3926"/>
                    <a:pt x="112" y="4371"/>
                  </a:cubicBezTo>
                  <a:cubicBezTo>
                    <a:pt x="207" y="4763"/>
                    <a:pt x="553" y="5017"/>
                    <a:pt x="938" y="5017"/>
                  </a:cubicBezTo>
                  <a:cubicBezTo>
                    <a:pt x="1007" y="5017"/>
                    <a:pt x="1077" y="5009"/>
                    <a:pt x="1147" y="4992"/>
                  </a:cubicBezTo>
                  <a:lnTo>
                    <a:pt x="14533" y="1665"/>
                  </a:lnTo>
                  <a:cubicBezTo>
                    <a:pt x="14979" y="1554"/>
                    <a:pt x="15266" y="1092"/>
                    <a:pt x="15154" y="631"/>
                  </a:cubicBezTo>
                  <a:cubicBezTo>
                    <a:pt x="15060" y="253"/>
                    <a:pt x="14713" y="1"/>
                    <a:pt x="14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42;p58">
              <a:extLst>
                <a:ext uri="{FF2B5EF4-FFF2-40B4-BE49-F238E27FC236}">
                  <a16:creationId xmlns:a16="http://schemas.microsoft.com/office/drawing/2014/main" id="{0ADEDC00-5CD5-4C48-8D18-E7D350445A7A}"/>
                </a:ext>
              </a:extLst>
            </p:cNvPr>
            <p:cNvSpPr/>
            <p:nvPr/>
          </p:nvSpPr>
          <p:spPr>
            <a:xfrm>
              <a:off x="7581960" y="3985131"/>
              <a:ext cx="532669" cy="175056"/>
            </a:xfrm>
            <a:custGeom>
              <a:avLst/>
              <a:gdLst/>
              <a:ahLst/>
              <a:cxnLst/>
              <a:rect l="l" t="t" r="r" b="b"/>
              <a:pathLst>
                <a:path w="15266" h="5017" extrusionOk="0">
                  <a:moveTo>
                    <a:pt x="14328" y="0"/>
                  </a:moveTo>
                  <a:cubicBezTo>
                    <a:pt x="14260" y="0"/>
                    <a:pt x="14190" y="8"/>
                    <a:pt x="14120" y="25"/>
                  </a:cubicBezTo>
                  <a:lnTo>
                    <a:pt x="733" y="3352"/>
                  </a:lnTo>
                  <a:cubicBezTo>
                    <a:pt x="287" y="3463"/>
                    <a:pt x="1" y="3925"/>
                    <a:pt x="112" y="4371"/>
                  </a:cubicBezTo>
                  <a:cubicBezTo>
                    <a:pt x="207" y="4762"/>
                    <a:pt x="553" y="5016"/>
                    <a:pt x="938" y="5016"/>
                  </a:cubicBezTo>
                  <a:cubicBezTo>
                    <a:pt x="1007" y="5016"/>
                    <a:pt x="1077" y="5008"/>
                    <a:pt x="1147" y="4991"/>
                  </a:cubicBezTo>
                  <a:lnTo>
                    <a:pt x="14534" y="1665"/>
                  </a:lnTo>
                  <a:cubicBezTo>
                    <a:pt x="14995" y="1553"/>
                    <a:pt x="15266" y="1092"/>
                    <a:pt x="15154" y="646"/>
                  </a:cubicBezTo>
                  <a:cubicBezTo>
                    <a:pt x="15060" y="254"/>
                    <a:pt x="14713" y="0"/>
                    <a:pt x="14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43;p58">
              <a:extLst>
                <a:ext uri="{FF2B5EF4-FFF2-40B4-BE49-F238E27FC236}">
                  <a16:creationId xmlns:a16="http://schemas.microsoft.com/office/drawing/2014/main" id="{560E0474-5D57-4C9C-82A3-9A670E1415E9}"/>
                </a:ext>
              </a:extLst>
            </p:cNvPr>
            <p:cNvSpPr/>
            <p:nvPr/>
          </p:nvSpPr>
          <p:spPr>
            <a:xfrm>
              <a:off x="7601430" y="4063430"/>
              <a:ext cx="532634" cy="175265"/>
            </a:xfrm>
            <a:custGeom>
              <a:avLst/>
              <a:gdLst/>
              <a:ahLst/>
              <a:cxnLst/>
              <a:rect l="l" t="t" r="r" b="b"/>
              <a:pathLst>
                <a:path w="15265" h="5023" extrusionOk="0">
                  <a:moveTo>
                    <a:pt x="14327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2"/>
                  </a:lnTo>
                  <a:cubicBezTo>
                    <a:pt x="287" y="3464"/>
                    <a:pt x="0" y="3925"/>
                    <a:pt x="111" y="4387"/>
                  </a:cubicBezTo>
                  <a:cubicBezTo>
                    <a:pt x="218" y="4760"/>
                    <a:pt x="548" y="5022"/>
                    <a:pt x="924" y="5022"/>
                  </a:cubicBezTo>
                  <a:cubicBezTo>
                    <a:pt x="997" y="5022"/>
                    <a:pt x="1071" y="5012"/>
                    <a:pt x="1146" y="4992"/>
                  </a:cubicBezTo>
                  <a:lnTo>
                    <a:pt x="14533" y="1665"/>
                  </a:lnTo>
                  <a:cubicBezTo>
                    <a:pt x="14994" y="1554"/>
                    <a:pt x="15265" y="1092"/>
                    <a:pt x="15153" y="646"/>
                  </a:cubicBezTo>
                  <a:cubicBezTo>
                    <a:pt x="15059" y="255"/>
                    <a:pt x="14712" y="1"/>
                    <a:pt x="1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44;p58">
              <a:extLst>
                <a:ext uri="{FF2B5EF4-FFF2-40B4-BE49-F238E27FC236}">
                  <a16:creationId xmlns:a16="http://schemas.microsoft.com/office/drawing/2014/main" id="{1D25ADCE-E5EE-4F37-8DBC-5C61FAAC6165}"/>
                </a:ext>
              </a:extLst>
            </p:cNvPr>
            <p:cNvSpPr/>
            <p:nvPr/>
          </p:nvSpPr>
          <p:spPr>
            <a:xfrm>
              <a:off x="7620865" y="4141729"/>
              <a:ext cx="532634" cy="175614"/>
            </a:xfrm>
            <a:custGeom>
              <a:avLst/>
              <a:gdLst/>
              <a:ahLst/>
              <a:cxnLst/>
              <a:rect l="l" t="t" r="r" b="b"/>
              <a:pathLst>
                <a:path w="15265" h="5033" extrusionOk="0">
                  <a:moveTo>
                    <a:pt x="14328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3"/>
                  </a:lnTo>
                  <a:cubicBezTo>
                    <a:pt x="287" y="3464"/>
                    <a:pt x="0" y="3926"/>
                    <a:pt x="112" y="4387"/>
                  </a:cubicBezTo>
                  <a:cubicBezTo>
                    <a:pt x="220" y="4768"/>
                    <a:pt x="561" y="5032"/>
                    <a:pt x="945" y="5032"/>
                  </a:cubicBezTo>
                  <a:cubicBezTo>
                    <a:pt x="1011" y="5032"/>
                    <a:pt x="1079" y="5024"/>
                    <a:pt x="1146" y="5008"/>
                  </a:cubicBezTo>
                  <a:lnTo>
                    <a:pt x="14533" y="1681"/>
                  </a:lnTo>
                  <a:cubicBezTo>
                    <a:pt x="14994" y="1554"/>
                    <a:pt x="15265" y="1108"/>
                    <a:pt x="15154" y="647"/>
                  </a:cubicBezTo>
                  <a:cubicBezTo>
                    <a:pt x="15059" y="255"/>
                    <a:pt x="14712" y="1"/>
                    <a:pt x="14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45;p58">
              <a:extLst>
                <a:ext uri="{FF2B5EF4-FFF2-40B4-BE49-F238E27FC236}">
                  <a16:creationId xmlns:a16="http://schemas.microsoft.com/office/drawing/2014/main" id="{9BB13C9F-24E1-42BA-983D-C00334A4F04F}"/>
                </a:ext>
              </a:extLst>
            </p:cNvPr>
            <p:cNvSpPr/>
            <p:nvPr/>
          </p:nvSpPr>
          <p:spPr>
            <a:xfrm>
              <a:off x="7640300" y="4220098"/>
              <a:ext cx="532669" cy="175544"/>
            </a:xfrm>
            <a:custGeom>
              <a:avLst/>
              <a:gdLst/>
              <a:ahLst/>
              <a:cxnLst/>
              <a:rect l="l" t="t" r="r" b="b"/>
              <a:pathLst>
                <a:path w="15266" h="5031" extrusionOk="0">
                  <a:moveTo>
                    <a:pt x="14331" y="0"/>
                  </a:moveTo>
                  <a:cubicBezTo>
                    <a:pt x="14266" y="0"/>
                    <a:pt x="14200" y="8"/>
                    <a:pt x="14135" y="24"/>
                  </a:cubicBezTo>
                  <a:lnTo>
                    <a:pt x="732" y="3351"/>
                  </a:lnTo>
                  <a:cubicBezTo>
                    <a:pt x="287" y="3462"/>
                    <a:pt x="0" y="3924"/>
                    <a:pt x="128" y="4386"/>
                  </a:cubicBezTo>
                  <a:cubicBezTo>
                    <a:pt x="223" y="4766"/>
                    <a:pt x="573" y="5030"/>
                    <a:pt x="951" y="5030"/>
                  </a:cubicBezTo>
                  <a:cubicBezTo>
                    <a:pt x="1015" y="5030"/>
                    <a:pt x="1081" y="5023"/>
                    <a:pt x="1146" y="5006"/>
                  </a:cubicBezTo>
                  <a:lnTo>
                    <a:pt x="14533" y="1680"/>
                  </a:lnTo>
                  <a:cubicBezTo>
                    <a:pt x="14994" y="1568"/>
                    <a:pt x="15265" y="1107"/>
                    <a:pt x="15154" y="645"/>
                  </a:cubicBezTo>
                  <a:cubicBezTo>
                    <a:pt x="15059" y="265"/>
                    <a:pt x="14708" y="0"/>
                    <a:pt x="14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46;p58">
              <a:extLst>
                <a:ext uri="{FF2B5EF4-FFF2-40B4-BE49-F238E27FC236}">
                  <a16:creationId xmlns:a16="http://schemas.microsoft.com/office/drawing/2014/main" id="{550DC579-6B4E-4BCA-826E-3C0265C7D247}"/>
                </a:ext>
              </a:extLst>
            </p:cNvPr>
            <p:cNvSpPr/>
            <p:nvPr/>
          </p:nvSpPr>
          <p:spPr>
            <a:xfrm>
              <a:off x="7660294" y="4298397"/>
              <a:ext cx="532111" cy="175579"/>
            </a:xfrm>
            <a:custGeom>
              <a:avLst/>
              <a:gdLst/>
              <a:ahLst/>
              <a:cxnLst/>
              <a:rect l="l" t="t" r="r" b="b"/>
              <a:pathLst>
                <a:path w="15250" h="5032" extrusionOk="0">
                  <a:moveTo>
                    <a:pt x="14315" y="0"/>
                  </a:moveTo>
                  <a:cubicBezTo>
                    <a:pt x="14250" y="0"/>
                    <a:pt x="14184" y="8"/>
                    <a:pt x="14119" y="25"/>
                  </a:cubicBezTo>
                  <a:lnTo>
                    <a:pt x="732" y="3351"/>
                  </a:lnTo>
                  <a:cubicBezTo>
                    <a:pt x="271" y="3479"/>
                    <a:pt x="0" y="3924"/>
                    <a:pt x="112" y="4386"/>
                  </a:cubicBezTo>
                  <a:cubicBezTo>
                    <a:pt x="206" y="4778"/>
                    <a:pt x="553" y="5032"/>
                    <a:pt x="928" y="5032"/>
                  </a:cubicBezTo>
                  <a:cubicBezTo>
                    <a:pt x="995" y="5032"/>
                    <a:pt x="1063" y="5024"/>
                    <a:pt x="1130" y="5007"/>
                  </a:cubicBezTo>
                  <a:lnTo>
                    <a:pt x="14517" y="1680"/>
                  </a:lnTo>
                  <a:cubicBezTo>
                    <a:pt x="14979" y="1569"/>
                    <a:pt x="15249" y="1107"/>
                    <a:pt x="15138" y="645"/>
                  </a:cubicBezTo>
                  <a:cubicBezTo>
                    <a:pt x="15043" y="265"/>
                    <a:pt x="14692" y="0"/>
                    <a:pt x="14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47;p58">
              <a:extLst>
                <a:ext uri="{FF2B5EF4-FFF2-40B4-BE49-F238E27FC236}">
                  <a16:creationId xmlns:a16="http://schemas.microsoft.com/office/drawing/2014/main" id="{327FA9D4-AC7A-44AA-AF09-FAB2AACA7FD8}"/>
                </a:ext>
              </a:extLst>
            </p:cNvPr>
            <p:cNvSpPr/>
            <p:nvPr/>
          </p:nvSpPr>
          <p:spPr>
            <a:xfrm>
              <a:off x="7973804" y="4649174"/>
              <a:ext cx="48117" cy="42255"/>
            </a:xfrm>
            <a:custGeom>
              <a:avLst/>
              <a:gdLst/>
              <a:ahLst/>
              <a:cxnLst/>
              <a:rect l="l" t="t" r="r" b="b"/>
              <a:pathLst>
                <a:path w="1379" h="1211" extrusionOk="0">
                  <a:moveTo>
                    <a:pt x="643" y="1"/>
                  </a:moveTo>
                  <a:cubicBezTo>
                    <a:pt x="589" y="1"/>
                    <a:pt x="533" y="8"/>
                    <a:pt x="478" y="25"/>
                  </a:cubicBezTo>
                  <a:cubicBezTo>
                    <a:pt x="366" y="57"/>
                    <a:pt x="271" y="105"/>
                    <a:pt x="191" y="184"/>
                  </a:cubicBezTo>
                  <a:cubicBezTo>
                    <a:pt x="48" y="328"/>
                    <a:pt x="0" y="535"/>
                    <a:pt x="64" y="773"/>
                  </a:cubicBezTo>
                  <a:cubicBezTo>
                    <a:pt x="133" y="1051"/>
                    <a:pt x="401" y="1210"/>
                    <a:pt x="667" y="1210"/>
                  </a:cubicBezTo>
                  <a:cubicBezTo>
                    <a:pt x="888" y="1210"/>
                    <a:pt x="1108" y="1099"/>
                    <a:pt x="1210" y="853"/>
                  </a:cubicBezTo>
                  <a:cubicBezTo>
                    <a:pt x="1378" y="445"/>
                    <a:pt x="1051" y="1"/>
                    <a:pt x="643" y="1"/>
                  </a:cubicBezTo>
                  <a:close/>
                </a:path>
              </a:pathLst>
            </a:custGeom>
            <a:solidFill>
              <a:srgbClr val="B2C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6139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Resource usage</a:t>
            </a:r>
            <a:endParaRPr b="0" dirty="0"/>
          </a:p>
        </p:txBody>
      </p:sp>
      <p:sp>
        <p:nvSpPr>
          <p:cNvPr id="86" name="Google Shape;388;p42">
            <a:extLst>
              <a:ext uri="{FF2B5EF4-FFF2-40B4-BE49-F238E27FC236}">
                <a16:creationId xmlns:a16="http://schemas.microsoft.com/office/drawing/2014/main" id="{BB27A86E-46EA-425D-9C31-D391CD8A69B0}"/>
              </a:ext>
            </a:extLst>
          </p:cNvPr>
          <p:cNvSpPr/>
          <p:nvPr/>
        </p:nvSpPr>
        <p:spPr>
          <a:xfrm rot="-891077">
            <a:off x="8142467" y="4365361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389;p42">
            <a:extLst>
              <a:ext uri="{FF2B5EF4-FFF2-40B4-BE49-F238E27FC236}">
                <a16:creationId xmlns:a16="http://schemas.microsoft.com/office/drawing/2014/main" id="{59A28E74-B3BF-4E78-B8B8-ED95EB627AF6}"/>
              </a:ext>
            </a:extLst>
          </p:cNvPr>
          <p:cNvGrpSpPr/>
          <p:nvPr/>
        </p:nvGrpSpPr>
        <p:grpSpPr>
          <a:xfrm>
            <a:off x="309917" y="287173"/>
            <a:ext cx="1887247" cy="1111459"/>
            <a:chOff x="309917" y="287173"/>
            <a:chExt cx="1887247" cy="1111459"/>
          </a:xfrm>
        </p:grpSpPr>
        <p:sp>
          <p:nvSpPr>
            <p:cNvPr id="88" name="Google Shape;390;p42">
              <a:extLst>
                <a:ext uri="{FF2B5EF4-FFF2-40B4-BE49-F238E27FC236}">
                  <a16:creationId xmlns:a16="http://schemas.microsoft.com/office/drawing/2014/main" id="{6176C1C6-2657-4753-BBA7-154D9EE32447}"/>
                </a:ext>
              </a:extLst>
            </p:cNvPr>
            <p:cNvSpPr/>
            <p:nvPr/>
          </p:nvSpPr>
          <p:spPr>
            <a:xfrm rot="-770088">
              <a:off x="369717" y="474296"/>
              <a:ext cx="1767647" cy="737213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1;p42">
              <a:extLst>
                <a:ext uri="{FF2B5EF4-FFF2-40B4-BE49-F238E27FC236}">
                  <a16:creationId xmlns:a16="http://schemas.microsoft.com/office/drawing/2014/main" id="{EAC5DC9B-55CC-4F73-A4CB-3FAD104C7603}"/>
                </a:ext>
              </a:extLst>
            </p:cNvPr>
            <p:cNvSpPr/>
            <p:nvPr/>
          </p:nvSpPr>
          <p:spPr>
            <a:xfrm rot="-770088">
              <a:off x="410105" y="514536"/>
              <a:ext cx="1687139" cy="657902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2;p42">
              <a:extLst>
                <a:ext uri="{FF2B5EF4-FFF2-40B4-BE49-F238E27FC236}">
                  <a16:creationId xmlns:a16="http://schemas.microsoft.com/office/drawing/2014/main" id="{E18B4291-BB69-4071-B2FC-546DC84B579E}"/>
                </a:ext>
              </a:extLst>
            </p:cNvPr>
            <p:cNvSpPr/>
            <p:nvPr/>
          </p:nvSpPr>
          <p:spPr>
            <a:xfrm rot="-770088">
              <a:off x="553002" y="769056"/>
              <a:ext cx="234138" cy="22242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3;p42">
              <a:extLst>
                <a:ext uri="{FF2B5EF4-FFF2-40B4-BE49-F238E27FC236}">
                  <a16:creationId xmlns:a16="http://schemas.microsoft.com/office/drawing/2014/main" id="{F7FD93E3-7B6B-4EEF-A93A-332BC2678C0B}"/>
                </a:ext>
              </a:extLst>
            </p:cNvPr>
            <p:cNvSpPr/>
            <p:nvPr/>
          </p:nvSpPr>
          <p:spPr>
            <a:xfrm rot="-770088">
              <a:off x="835424" y="706955"/>
              <a:ext cx="233007" cy="222495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4;p42">
              <a:extLst>
                <a:ext uri="{FF2B5EF4-FFF2-40B4-BE49-F238E27FC236}">
                  <a16:creationId xmlns:a16="http://schemas.microsoft.com/office/drawing/2014/main" id="{0DCF8EB4-0507-46A0-BF4A-C55BFAE9A466}"/>
                </a:ext>
              </a:extLst>
            </p:cNvPr>
            <p:cNvSpPr/>
            <p:nvPr/>
          </p:nvSpPr>
          <p:spPr>
            <a:xfrm rot="-770088">
              <a:off x="1116603" y="64386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5;p42">
              <a:extLst>
                <a:ext uri="{FF2B5EF4-FFF2-40B4-BE49-F238E27FC236}">
                  <a16:creationId xmlns:a16="http://schemas.microsoft.com/office/drawing/2014/main" id="{6D574FCA-7C3A-411A-9EA0-D30850FF115C}"/>
                </a:ext>
              </a:extLst>
            </p:cNvPr>
            <p:cNvSpPr/>
            <p:nvPr/>
          </p:nvSpPr>
          <p:spPr>
            <a:xfrm rot="-770088">
              <a:off x="1399019" y="581716"/>
              <a:ext cx="234072" cy="223559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96;p42">
              <a:extLst>
                <a:ext uri="{FF2B5EF4-FFF2-40B4-BE49-F238E27FC236}">
                  <a16:creationId xmlns:a16="http://schemas.microsoft.com/office/drawing/2014/main" id="{FBD6FED1-F913-4D23-B48D-93569679B4DB}"/>
                </a:ext>
              </a:extLst>
            </p:cNvPr>
            <p:cNvSpPr/>
            <p:nvPr/>
          </p:nvSpPr>
          <p:spPr>
            <a:xfrm rot="-770088">
              <a:off x="1680330" y="51979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230;p58">
            <a:extLst>
              <a:ext uri="{FF2B5EF4-FFF2-40B4-BE49-F238E27FC236}">
                <a16:creationId xmlns:a16="http://schemas.microsoft.com/office/drawing/2014/main" id="{40EB14D5-8F31-4337-AA09-5446CC23564C}"/>
              </a:ext>
            </a:extLst>
          </p:cNvPr>
          <p:cNvGrpSpPr/>
          <p:nvPr/>
        </p:nvGrpSpPr>
        <p:grpSpPr>
          <a:xfrm>
            <a:off x="7766888" y="248054"/>
            <a:ext cx="1009196" cy="1189695"/>
            <a:chOff x="7381746" y="3633100"/>
            <a:chExt cx="1009196" cy="1189695"/>
          </a:xfrm>
        </p:grpSpPr>
        <p:sp>
          <p:nvSpPr>
            <p:cNvPr id="116" name="Google Shape;1231;p58">
              <a:extLst>
                <a:ext uri="{FF2B5EF4-FFF2-40B4-BE49-F238E27FC236}">
                  <a16:creationId xmlns:a16="http://schemas.microsoft.com/office/drawing/2014/main" id="{32FE9F0E-98A1-43F3-ADE9-DFDF8E212A17}"/>
                </a:ext>
              </a:extLst>
            </p:cNvPr>
            <p:cNvSpPr/>
            <p:nvPr/>
          </p:nvSpPr>
          <p:spPr>
            <a:xfrm>
              <a:off x="7381746" y="3633100"/>
              <a:ext cx="1009196" cy="1189695"/>
            </a:xfrm>
            <a:custGeom>
              <a:avLst/>
              <a:gdLst/>
              <a:ahLst/>
              <a:cxnLst/>
              <a:rect l="l" t="t" r="r" b="b"/>
              <a:pathLst>
                <a:path w="28923" h="34096" extrusionOk="0">
                  <a:moveTo>
                    <a:pt x="20374" y="0"/>
                  </a:moveTo>
                  <a:cubicBezTo>
                    <a:pt x="20199" y="0"/>
                    <a:pt x="20008" y="32"/>
                    <a:pt x="19833" y="64"/>
                  </a:cubicBezTo>
                  <a:lnTo>
                    <a:pt x="1767" y="4569"/>
                  </a:lnTo>
                  <a:cubicBezTo>
                    <a:pt x="1194" y="4712"/>
                    <a:pt x="700" y="5062"/>
                    <a:pt x="398" y="5572"/>
                  </a:cubicBezTo>
                  <a:cubicBezTo>
                    <a:pt x="96" y="6081"/>
                    <a:pt x="0" y="6670"/>
                    <a:pt x="143" y="7243"/>
                  </a:cubicBezTo>
                  <a:lnTo>
                    <a:pt x="6415" y="32424"/>
                  </a:lnTo>
                  <a:cubicBezTo>
                    <a:pt x="6654" y="33411"/>
                    <a:pt x="7545" y="34096"/>
                    <a:pt x="8564" y="34096"/>
                  </a:cubicBezTo>
                  <a:cubicBezTo>
                    <a:pt x="8739" y="34096"/>
                    <a:pt x="8914" y="34080"/>
                    <a:pt x="9089" y="34032"/>
                  </a:cubicBezTo>
                  <a:lnTo>
                    <a:pt x="27155" y="29543"/>
                  </a:lnTo>
                  <a:cubicBezTo>
                    <a:pt x="27744" y="29400"/>
                    <a:pt x="28222" y="29050"/>
                    <a:pt x="28524" y="28540"/>
                  </a:cubicBezTo>
                  <a:cubicBezTo>
                    <a:pt x="28827" y="28031"/>
                    <a:pt x="28922" y="27442"/>
                    <a:pt x="28779" y="26853"/>
                  </a:cubicBezTo>
                  <a:lnTo>
                    <a:pt x="22523" y="1688"/>
                  </a:lnTo>
                  <a:cubicBezTo>
                    <a:pt x="22269" y="701"/>
                    <a:pt x="21393" y="0"/>
                    <a:pt x="203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32;p58">
              <a:extLst>
                <a:ext uri="{FF2B5EF4-FFF2-40B4-BE49-F238E27FC236}">
                  <a16:creationId xmlns:a16="http://schemas.microsoft.com/office/drawing/2014/main" id="{D77E6DBD-D5F2-4708-9030-04951BFCAF88}"/>
                </a:ext>
              </a:extLst>
            </p:cNvPr>
            <p:cNvSpPr/>
            <p:nvPr/>
          </p:nvSpPr>
          <p:spPr>
            <a:xfrm>
              <a:off x="7399506" y="3654070"/>
              <a:ext cx="973640" cy="1148068"/>
            </a:xfrm>
            <a:custGeom>
              <a:avLst/>
              <a:gdLst/>
              <a:ahLst/>
              <a:cxnLst/>
              <a:rect l="l" t="t" r="r" b="b"/>
              <a:pathLst>
                <a:path w="27904" h="32903" extrusionOk="0">
                  <a:moveTo>
                    <a:pt x="19873" y="1"/>
                  </a:moveTo>
                  <a:cubicBezTo>
                    <a:pt x="19739" y="1"/>
                    <a:pt x="19603" y="17"/>
                    <a:pt x="19467" y="52"/>
                  </a:cubicBezTo>
                  <a:lnTo>
                    <a:pt x="1401" y="4541"/>
                  </a:lnTo>
                  <a:cubicBezTo>
                    <a:pt x="526" y="4764"/>
                    <a:pt x="0" y="5639"/>
                    <a:pt x="223" y="6499"/>
                  </a:cubicBezTo>
                  <a:lnTo>
                    <a:pt x="6479" y="31680"/>
                  </a:lnTo>
                  <a:cubicBezTo>
                    <a:pt x="6669" y="32413"/>
                    <a:pt x="7334" y="32903"/>
                    <a:pt x="8058" y="32903"/>
                  </a:cubicBezTo>
                  <a:cubicBezTo>
                    <a:pt x="8183" y="32903"/>
                    <a:pt x="8310" y="32888"/>
                    <a:pt x="8437" y="32858"/>
                  </a:cubicBezTo>
                  <a:lnTo>
                    <a:pt x="26503" y="28369"/>
                  </a:lnTo>
                  <a:cubicBezTo>
                    <a:pt x="27378" y="28146"/>
                    <a:pt x="27904" y="27271"/>
                    <a:pt x="27697" y="26411"/>
                  </a:cubicBezTo>
                  <a:lnTo>
                    <a:pt x="21425" y="1230"/>
                  </a:lnTo>
                  <a:cubicBezTo>
                    <a:pt x="21251" y="491"/>
                    <a:pt x="20599" y="1"/>
                    <a:pt x="19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33;p58">
              <a:extLst>
                <a:ext uri="{FF2B5EF4-FFF2-40B4-BE49-F238E27FC236}">
                  <a16:creationId xmlns:a16="http://schemas.microsoft.com/office/drawing/2014/main" id="{9E6E7C7F-C00E-4527-8C48-ED88A9EAD060}"/>
                </a:ext>
              </a:extLst>
            </p:cNvPr>
            <p:cNvSpPr/>
            <p:nvPr/>
          </p:nvSpPr>
          <p:spPr>
            <a:xfrm>
              <a:off x="7460045" y="3738057"/>
              <a:ext cx="852005" cy="979223"/>
            </a:xfrm>
            <a:custGeom>
              <a:avLst/>
              <a:gdLst/>
              <a:ahLst/>
              <a:cxnLst/>
              <a:rect l="l" t="t" r="r" b="b"/>
              <a:pathLst>
                <a:path w="24418" h="28064" extrusionOk="0">
                  <a:moveTo>
                    <a:pt x="18592" y="1"/>
                  </a:moveTo>
                  <a:lnTo>
                    <a:pt x="0" y="4617"/>
                  </a:lnTo>
                  <a:lnTo>
                    <a:pt x="5826" y="28063"/>
                  </a:lnTo>
                  <a:lnTo>
                    <a:pt x="24418" y="23447"/>
                  </a:lnTo>
                  <a:lnTo>
                    <a:pt x="18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34;p58">
              <a:extLst>
                <a:ext uri="{FF2B5EF4-FFF2-40B4-BE49-F238E27FC236}">
                  <a16:creationId xmlns:a16="http://schemas.microsoft.com/office/drawing/2014/main" id="{7CBCA5B7-C650-4636-9537-3FB198D099E0}"/>
                </a:ext>
              </a:extLst>
            </p:cNvPr>
            <p:cNvSpPr/>
            <p:nvPr/>
          </p:nvSpPr>
          <p:spPr>
            <a:xfrm>
              <a:off x="7767728" y="3777800"/>
              <a:ext cx="18633" cy="16120"/>
            </a:xfrm>
            <a:custGeom>
              <a:avLst/>
              <a:gdLst/>
              <a:ahLst/>
              <a:cxnLst/>
              <a:rect l="l" t="t" r="r" b="b"/>
              <a:pathLst>
                <a:path w="534" h="462" extrusionOk="0">
                  <a:moveTo>
                    <a:pt x="247" y="0"/>
                  </a:moveTo>
                  <a:cubicBezTo>
                    <a:pt x="229" y="0"/>
                    <a:pt x="210" y="3"/>
                    <a:pt x="192" y="8"/>
                  </a:cubicBezTo>
                  <a:cubicBezTo>
                    <a:pt x="144" y="24"/>
                    <a:pt x="112" y="40"/>
                    <a:pt x="80" y="72"/>
                  </a:cubicBezTo>
                  <a:cubicBezTo>
                    <a:pt x="33" y="119"/>
                    <a:pt x="1" y="199"/>
                    <a:pt x="33" y="294"/>
                  </a:cubicBezTo>
                  <a:cubicBezTo>
                    <a:pt x="59" y="399"/>
                    <a:pt x="162" y="461"/>
                    <a:pt x="263" y="461"/>
                  </a:cubicBezTo>
                  <a:cubicBezTo>
                    <a:pt x="345" y="461"/>
                    <a:pt x="426" y="420"/>
                    <a:pt x="462" y="326"/>
                  </a:cubicBezTo>
                  <a:cubicBezTo>
                    <a:pt x="533" y="170"/>
                    <a:pt x="40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35;p58">
              <a:extLst>
                <a:ext uri="{FF2B5EF4-FFF2-40B4-BE49-F238E27FC236}">
                  <a16:creationId xmlns:a16="http://schemas.microsoft.com/office/drawing/2014/main" id="{2D7AE25B-5A0B-4296-BF5C-0E2CF9E4DEAB}"/>
                </a:ext>
              </a:extLst>
            </p:cNvPr>
            <p:cNvSpPr/>
            <p:nvPr/>
          </p:nvSpPr>
          <p:spPr>
            <a:xfrm>
              <a:off x="8083751" y="4449766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73" y="1"/>
                  </a:moveTo>
                  <a:cubicBezTo>
                    <a:pt x="1346" y="1"/>
                    <a:pt x="1318" y="4"/>
                    <a:pt x="1290" y="12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8" y="664"/>
                  </a:cubicBezTo>
                  <a:lnTo>
                    <a:pt x="303" y="1651"/>
                  </a:lnTo>
                  <a:cubicBezTo>
                    <a:pt x="343" y="1799"/>
                    <a:pt x="474" y="1901"/>
                    <a:pt x="628" y="1901"/>
                  </a:cubicBezTo>
                  <a:cubicBezTo>
                    <a:pt x="657" y="1901"/>
                    <a:pt x="687" y="1897"/>
                    <a:pt x="717" y="1890"/>
                  </a:cubicBezTo>
                  <a:lnTo>
                    <a:pt x="1688" y="1651"/>
                  </a:lnTo>
                  <a:cubicBezTo>
                    <a:pt x="1879" y="1603"/>
                    <a:pt x="1990" y="1412"/>
                    <a:pt x="1943" y="1237"/>
                  </a:cubicBezTo>
                  <a:lnTo>
                    <a:pt x="1704" y="250"/>
                  </a:lnTo>
                  <a:cubicBezTo>
                    <a:pt x="1664" y="103"/>
                    <a:pt x="1522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36;p58">
              <a:extLst>
                <a:ext uri="{FF2B5EF4-FFF2-40B4-BE49-F238E27FC236}">
                  <a16:creationId xmlns:a16="http://schemas.microsoft.com/office/drawing/2014/main" id="{039042EB-CD3F-4C6B-82B5-C3AA66250BA3}"/>
                </a:ext>
              </a:extLst>
            </p:cNvPr>
            <p:cNvSpPr/>
            <p:nvPr/>
          </p:nvSpPr>
          <p:spPr>
            <a:xfrm>
              <a:off x="8009325" y="4468084"/>
              <a:ext cx="69471" cy="66924"/>
            </a:xfrm>
            <a:custGeom>
              <a:avLst/>
              <a:gdLst/>
              <a:ahLst/>
              <a:cxnLst/>
              <a:rect l="l" t="t" r="r" b="b"/>
              <a:pathLst>
                <a:path w="1991" h="1918" extrusionOk="0">
                  <a:moveTo>
                    <a:pt x="1373" y="1"/>
                  </a:moveTo>
                  <a:cubicBezTo>
                    <a:pt x="1345" y="1"/>
                    <a:pt x="1317" y="4"/>
                    <a:pt x="1290" y="12"/>
                  </a:cubicBezTo>
                  <a:lnTo>
                    <a:pt x="303" y="251"/>
                  </a:lnTo>
                  <a:cubicBezTo>
                    <a:pt x="112" y="298"/>
                    <a:pt x="1" y="489"/>
                    <a:pt x="49" y="665"/>
                  </a:cubicBezTo>
                  <a:lnTo>
                    <a:pt x="303" y="1651"/>
                  </a:lnTo>
                  <a:cubicBezTo>
                    <a:pt x="330" y="1813"/>
                    <a:pt x="470" y="1917"/>
                    <a:pt x="628" y="1917"/>
                  </a:cubicBezTo>
                  <a:cubicBezTo>
                    <a:pt x="657" y="1917"/>
                    <a:pt x="687" y="1914"/>
                    <a:pt x="717" y="1906"/>
                  </a:cubicBezTo>
                  <a:lnTo>
                    <a:pt x="1688" y="1651"/>
                  </a:lnTo>
                  <a:cubicBezTo>
                    <a:pt x="1879" y="1604"/>
                    <a:pt x="1990" y="1429"/>
                    <a:pt x="1943" y="1238"/>
                  </a:cubicBezTo>
                  <a:lnTo>
                    <a:pt x="1704" y="267"/>
                  </a:lnTo>
                  <a:cubicBezTo>
                    <a:pt x="1664" y="105"/>
                    <a:pt x="1521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37;p58">
              <a:extLst>
                <a:ext uri="{FF2B5EF4-FFF2-40B4-BE49-F238E27FC236}">
                  <a16:creationId xmlns:a16="http://schemas.microsoft.com/office/drawing/2014/main" id="{CB916152-1D16-4481-B64D-263B7DD8C8AB}"/>
                </a:ext>
              </a:extLst>
            </p:cNvPr>
            <p:cNvSpPr/>
            <p:nvPr/>
          </p:nvSpPr>
          <p:spPr>
            <a:xfrm>
              <a:off x="7934899" y="4486438"/>
              <a:ext cx="69471" cy="66889"/>
            </a:xfrm>
            <a:custGeom>
              <a:avLst/>
              <a:gdLst/>
              <a:ahLst/>
              <a:cxnLst/>
              <a:rect l="l" t="t" r="r" b="b"/>
              <a:pathLst>
                <a:path w="1991" h="1917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66"/>
                  </a:lnTo>
                  <a:cubicBezTo>
                    <a:pt x="112" y="298"/>
                    <a:pt x="1" y="489"/>
                    <a:pt x="49" y="680"/>
                  </a:cubicBezTo>
                  <a:lnTo>
                    <a:pt x="287" y="1651"/>
                  </a:lnTo>
                  <a:cubicBezTo>
                    <a:pt x="328" y="1812"/>
                    <a:pt x="470" y="1916"/>
                    <a:pt x="619" y="1916"/>
                  </a:cubicBezTo>
                  <a:cubicBezTo>
                    <a:pt x="646" y="1916"/>
                    <a:pt x="674" y="1913"/>
                    <a:pt x="701" y="1905"/>
                  </a:cubicBezTo>
                  <a:lnTo>
                    <a:pt x="1688" y="1667"/>
                  </a:lnTo>
                  <a:cubicBezTo>
                    <a:pt x="1879" y="1619"/>
                    <a:pt x="1990" y="1428"/>
                    <a:pt x="1943" y="1253"/>
                  </a:cubicBezTo>
                  <a:lnTo>
                    <a:pt x="1688" y="266"/>
                  </a:lnTo>
                  <a:cubicBezTo>
                    <a:pt x="1661" y="105"/>
                    <a:pt x="1521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8;p58">
              <a:extLst>
                <a:ext uri="{FF2B5EF4-FFF2-40B4-BE49-F238E27FC236}">
                  <a16:creationId xmlns:a16="http://schemas.microsoft.com/office/drawing/2014/main" id="{449429DD-AA64-490A-AF67-B678B17D40C4}"/>
                </a:ext>
              </a:extLst>
            </p:cNvPr>
            <p:cNvSpPr/>
            <p:nvPr/>
          </p:nvSpPr>
          <p:spPr>
            <a:xfrm>
              <a:off x="7860473" y="4505315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9" y="664"/>
                  </a:cubicBezTo>
                  <a:lnTo>
                    <a:pt x="287" y="1651"/>
                  </a:lnTo>
                  <a:cubicBezTo>
                    <a:pt x="328" y="1798"/>
                    <a:pt x="470" y="1901"/>
                    <a:pt x="618" y="1901"/>
                  </a:cubicBezTo>
                  <a:cubicBezTo>
                    <a:pt x="646" y="1901"/>
                    <a:pt x="674" y="1897"/>
                    <a:pt x="701" y="1890"/>
                  </a:cubicBezTo>
                  <a:lnTo>
                    <a:pt x="1688" y="1651"/>
                  </a:lnTo>
                  <a:cubicBezTo>
                    <a:pt x="1879" y="1603"/>
                    <a:pt x="1991" y="1412"/>
                    <a:pt x="1943" y="1237"/>
                  </a:cubicBezTo>
                  <a:lnTo>
                    <a:pt x="1688" y="250"/>
                  </a:lnTo>
                  <a:cubicBezTo>
                    <a:pt x="1648" y="103"/>
                    <a:pt x="1517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39;p58">
              <a:extLst>
                <a:ext uri="{FF2B5EF4-FFF2-40B4-BE49-F238E27FC236}">
                  <a16:creationId xmlns:a16="http://schemas.microsoft.com/office/drawing/2014/main" id="{57DB4ED1-860E-4EC4-B80A-672044399732}"/>
                </a:ext>
              </a:extLst>
            </p:cNvPr>
            <p:cNvSpPr/>
            <p:nvPr/>
          </p:nvSpPr>
          <p:spPr>
            <a:xfrm>
              <a:off x="7786047" y="4523633"/>
              <a:ext cx="68913" cy="66889"/>
            </a:xfrm>
            <a:custGeom>
              <a:avLst/>
              <a:gdLst/>
              <a:ahLst/>
              <a:cxnLst/>
              <a:rect l="l" t="t" r="r" b="b"/>
              <a:pathLst>
                <a:path w="1975" h="1917" extrusionOk="0">
                  <a:moveTo>
                    <a:pt x="1362" y="1"/>
                  </a:moveTo>
                  <a:cubicBezTo>
                    <a:pt x="1334" y="1"/>
                    <a:pt x="1304" y="4"/>
                    <a:pt x="1274" y="12"/>
                  </a:cubicBezTo>
                  <a:lnTo>
                    <a:pt x="287" y="250"/>
                  </a:lnTo>
                  <a:cubicBezTo>
                    <a:pt x="112" y="298"/>
                    <a:pt x="1" y="489"/>
                    <a:pt x="49" y="664"/>
                  </a:cubicBezTo>
                  <a:lnTo>
                    <a:pt x="287" y="1651"/>
                  </a:lnTo>
                  <a:cubicBezTo>
                    <a:pt x="328" y="1812"/>
                    <a:pt x="470" y="1917"/>
                    <a:pt x="619" y="1917"/>
                  </a:cubicBezTo>
                  <a:cubicBezTo>
                    <a:pt x="646" y="1917"/>
                    <a:pt x="674" y="1913"/>
                    <a:pt x="701" y="1906"/>
                  </a:cubicBezTo>
                  <a:lnTo>
                    <a:pt x="1688" y="1651"/>
                  </a:lnTo>
                  <a:cubicBezTo>
                    <a:pt x="1863" y="1603"/>
                    <a:pt x="1975" y="1428"/>
                    <a:pt x="1943" y="1237"/>
                  </a:cubicBezTo>
                  <a:lnTo>
                    <a:pt x="1688" y="266"/>
                  </a:lnTo>
                  <a:cubicBezTo>
                    <a:pt x="1648" y="105"/>
                    <a:pt x="1517" y="1"/>
                    <a:pt x="1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40;p58">
              <a:extLst>
                <a:ext uri="{FF2B5EF4-FFF2-40B4-BE49-F238E27FC236}">
                  <a16:creationId xmlns:a16="http://schemas.microsoft.com/office/drawing/2014/main" id="{8C3BD653-3D50-417E-ACB4-09E556EA7029}"/>
                </a:ext>
              </a:extLst>
            </p:cNvPr>
            <p:cNvSpPr/>
            <p:nvPr/>
          </p:nvSpPr>
          <p:spPr>
            <a:xfrm>
              <a:off x="7543089" y="3827974"/>
              <a:ext cx="532669" cy="175579"/>
            </a:xfrm>
            <a:custGeom>
              <a:avLst/>
              <a:gdLst/>
              <a:ahLst/>
              <a:cxnLst/>
              <a:rect l="l" t="t" r="r" b="b"/>
              <a:pathLst>
                <a:path w="15266" h="5032" extrusionOk="0">
                  <a:moveTo>
                    <a:pt x="14321" y="0"/>
                  </a:moveTo>
                  <a:cubicBezTo>
                    <a:pt x="14255" y="0"/>
                    <a:pt x="14187" y="8"/>
                    <a:pt x="14119" y="25"/>
                  </a:cubicBezTo>
                  <a:lnTo>
                    <a:pt x="733" y="3367"/>
                  </a:lnTo>
                  <a:cubicBezTo>
                    <a:pt x="271" y="3479"/>
                    <a:pt x="1" y="3940"/>
                    <a:pt x="112" y="4386"/>
                  </a:cubicBezTo>
                  <a:cubicBezTo>
                    <a:pt x="207" y="4778"/>
                    <a:pt x="553" y="5032"/>
                    <a:pt x="938" y="5032"/>
                  </a:cubicBezTo>
                  <a:cubicBezTo>
                    <a:pt x="1007" y="5032"/>
                    <a:pt x="1077" y="5024"/>
                    <a:pt x="1147" y="5007"/>
                  </a:cubicBezTo>
                  <a:lnTo>
                    <a:pt x="14533" y="1680"/>
                  </a:lnTo>
                  <a:cubicBezTo>
                    <a:pt x="14979" y="1569"/>
                    <a:pt x="15266" y="1107"/>
                    <a:pt x="15154" y="645"/>
                  </a:cubicBezTo>
                  <a:cubicBezTo>
                    <a:pt x="15059" y="265"/>
                    <a:pt x="14709" y="0"/>
                    <a:pt x="14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41;p58">
              <a:extLst>
                <a:ext uri="{FF2B5EF4-FFF2-40B4-BE49-F238E27FC236}">
                  <a16:creationId xmlns:a16="http://schemas.microsoft.com/office/drawing/2014/main" id="{62EA6DD5-A321-4F44-A545-703908B930E1}"/>
                </a:ext>
              </a:extLst>
            </p:cNvPr>
            <p:cNvSpPr/>
            <p:nvPr/>
          </p:nvSpPr>
          <p:spPr>
            <a:xfrm>
              <a:off x="7562524" y="3906797"/>
              <a:ext cx="532669" cy="175091"/>
            </a:xfrm>
            <a:custGeom>
              <a:avLst/>
              <a:gdLst/>
              <a:ahLst/>
              <a:cxnLst/>
              <a:rect l="l" t="t" r="r" b="b"/>
              <a:pathLst>
                <a:path w="15266" h="5018" extrusionOk="0">
                  <a:moveTo>
                    <a:pt x="14329" y="1"/>
                  </a:moveTo>
                  <a:cubicBezTo>
                    <a:pt x="14260" y="1"/>
                    <a:pt x="14190" y="9"/>
                    <a:pt x="14120" y="26"/>
                  </a:cubicBezTo>
                  <a:lnTo>
                    <a:pt x="733" y="3353"/>
                  </a:lnTo>
                  <a:cubicBezTo>
                    <a:pt x="287" y="3464"/>
                    <a:pt x="1" y="3926"/>
                    <a:pt x="112" y="4371"/>
                  </a:cubicBezTo>
                  <a:cubicBezTo>
                    <a:pt x="207" y="4763"/>
                    <a:pt x="553" y="5017"/>
                    <a:pt x="938" y="5017"/>
                  </a:cubicBezTo>
                  <a:cubicBezTo>
                    <a:pt x="1007" y="5017"/>
                    <a:pt x="1077" y="5009"/>
                    <a:pt x="1147" y="4992"/>
                  </a:cubicBezTo>
                  <a:lnTo>
                    <a:pt x="14533" y="1665"/>
                  </a:lnTo>
                  <a:cubicBezTo>
                    <a:pt x="14979" y="1554"/>
                    <a:pt x="15266" y="1092"/>
                    <a:pt x="15154" y="631"/>
                  </a:cubicBezTo>
                  <a:cubicBezTo>
                    <a:pt x="15060" y="253"/>
                    <a:pt x="14713" y="1"/>
                    <a:pt x="14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42;p58">
              <a:extLst>
                <a:ext uri="{FF2B5EF4-FFF2-40B4-BE49-F238E27FC236}">
                  <a16:creationId xmlns:a16="http://schemas.microsoft.com/office/drawing/2014/main" id="{0ADEDC00-5CD5-4C48-8D18-E7D350445A7A}"/>
                </a:ext>
              </a:extLst>
            </p:cNvPr>
            <p:cNvSpPr/>
            <p:nvPr/>
          </p:nvSpPr>
          <p:spPr>
            <a:xfrm>
              <a:off x="7581960" y="3985131"/>
              <a:ext cx="532669" cy="175056"/>
            </a:xfrm>
            <a:custGeom>
              <a:avLst/>
              <a:gdLst/>
              <a:ahLst/>
              <a:cxnLst/>
              <a:rect l="l" t="t" r="r" b="b"/>
              <a:pathLst>
                <a:path w="15266" h="5017" extrusionOk="0">
                  <a:moveTo>
                    <a:pt x="14328" y="0"/>
                  </a:moveTo>
                  <a:cubicBezTo>
                    <a:pt x="14260" y="0"/>
                    <a:pt x="14190" y="8"/>
                    <a:pt x="14120" y="25"/>
                  </a:cubicBezTo>
                  <a:lnTo>
                    <a:pt x="733" y="3352"/>
                  </a:lnTo>
                  <a:cubicBezTo>
                    <a:pt x="287" y="3463"/>
                    <a:pt x="1" y="3925"/>
                    <a:pt x="112" y="4371"/>
                  </a:cubicBezTo>
                  <a:cubicBezTo>
                    <a:pt x="207" y="4762"/>
                    <a:pt x="553" y="5016"/>
                    <a:pt x="938" y="5016"/>
                  </a:cubicBezTo>
                  <a:cubicBezTo>
                    <a:pt x="1007" y="5016"/>
                    <a:pt x="1077" y="5008"/>
                    <a:pt x="1147" y="4991"/>
                  </a:cubicBezTo>
                  <a:lnTo>
                    <a:pt x="14534" y="1665"/>
                  </a:lnTo>
                  <a:cubicBezTo>
                    <a:pt x="14995" y="1553"/>
                    <a:pt x="15266" y="1092"/>
                    <a:pt x="15154" y="646"/>
                  </a:cubicBezTo>
                  <a:cubicBezTo>
                    <a:pt x="15060" y="254"/>
                    <a:pt x="14713" y="0"/>
                    <a:pt x="14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43;p58">
              <a:extLst>
                <a:ext uri="{FF2B5EF4-FFF2-40B4-BE49-F238E27FC236}">
                  <a16:creationId xmlns:a16="http://schemas.microsoft.com/office/drawing/2014/main" id="{560E0474-5D57-4C9C-82A3-9A670E1415E9}"/>
                </a:ext>
              </a:extLst>
            </p:cNvPr>
            <p:cNvSpPr/>
            <p:nvPr/>
          </p:nvSpPr>
          <p:spPr>
            <a:xfrm>
              <a:off x="7601430" y="4063430"/>
              <a:ext cx="532634" cy="175265"/>
            </a:xfrm>
            <a:custGeom>
              <a:avLst/>
              <a:gdLst/>
              <a:ahLst/>
              <a:cxnLst/>
              <a:rect l="l" t="t" r="r" b="b"/>
              <a:pathLst>
                <a:path w="15265" h="5023" extrusionOk="0">
                  <a:moveTo>
                    <a:pt x="14327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2"/>
                  </a:lnTo>
                  <a:cubicBezTo>
                    <a:pt x="287" y="3464"/>
                    <a:pt x="0" y="3925"/>
                    <a:pt x="111" y="4387"/>
                  </a:cubicBezTo>
                  <a:cubicBezTo>
                    <a:pt x="218" y="4760"/>
                    <a:pt x="548" y="5022"/>
                    <a:pt x="924" y="5022"/>
                  </a:cubicBezTo>
                  <a:cubicBezTo>
                    <a:pt x="997" y="5022"/>
                    <a:pt x="1071" y="5012"/>
                    <a:pt x="1146" y="4992"/>
                  </a:cubicBezTo>
                  <a:lnTo>
                    <a:pt x="14533" y="1665"/>
                  </a:lnTo>
                  <a:cubicBezTo>
                    <a:pt x="14994" y="1554"/>
                    <a:pt x="15265" y="1092"/>
                    <a:pt x="15153" y="646"/>
                  </a:cubicBezTo>
                  <a:cubicBezTo>
                    <a:pt x="15059" y="255"/>
                    <a:pt x="14712" y="1"/>
                    <a:pt x="1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44;p58">
              <a:extLst>
                <a:ext uri="{FF2B5EF4-FFF2-40B4-BE49-F238E27FC236}">
                  <a16:creationId xmlns:a16="http://schemas.microsoft.com/office/drawing/2014/main" id="{1D25ADCE-E5EE-4F37-8DBC-5C61FAAC6165}"/>
                </a:ext>
              </a:extLst>
            </p:cNvPr>
            <p:cNvSpPr/>
            <p:nvPr/>
          </p:nvSpPr>
          <p:spPr>
            <a:xfrm>
              <a:off x="7620865" y="4141729"/>
              <a:ext cx="532634" cy="175614"/>
            </a:xfrm>
            <a:custGeom>
              <a:avLst/>
              <a:gdLst/>
              <a:ahLst/>
              <a:cxnLst/>
              <a:rect l="l" t="t" r="r" b="b"/>
              <a:pathLst>
                <a:path w="15265" h="5033" extrusionOk="0">
                  <a:moveTo>
                    <a:pt x="14328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3"/>
                  </a:lnTo>
                  <a:cubicBezTo>
                    <a:pt x="287" y="3464"/>
                    <a:pt x="0" y="3926"/>
                    <a:pt x="112" y="4387"/>
                  </a:cubicBezTo>
                  <a:cubicBezTo>
                    <a:pt x="220" y="4768"/>
                    <a:pt x="561" y="5032"/>
                    <a:pt x="945" y="5032"/>
                  </a:cubicBezTo>
                  <a:cubicBezTo>
                    <a:pt x="1011" y="5032"/>
                    <a:pt x="1079" y="5024"/>
                    <a:pt x="1146" y="5008"/>
                  </a:cubicBezTo>
                  <a:lnTo>
                    <a:pt x="14533" y="1681"/>
                  </a:lnTo>
                  <a:cubicBezTo>
                    <a:pt x="14994" y="1554"/>
                    <a:pt x="15265" y="1108"/>
                    <a:pt x="15154" y="647"/>
                  </a:cubicBezTo>
                  <a:cubicBezTo>
                    <a:pt x="15059" y="255"/>
                    <a:pt x="14712" y="1"/>
                    <a:pt x="14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45;p58">
              <a:extLst>
                <a:ext uri="{FF2B5EF4-FFF2-40B4-BE49-F238E27FC236}">
                  <a16:creationId xmlns:a16="http://schemas.microsoft.com/office/drawing/2014/main" id="{9BB13C9F-24E1-42BA-983D-C00334A4F04F}"/>
                </a:ext>
              </a:extLst>
            </p:cNvPr>
            <p:cNvSpPr/>
            <p:nvPr/>
          </p:nvSpPr>
          <p:spPr>
            <a:xfrm>
              <a:off x="7640300" y="4220098"/>
              <a:ext cx="532669" cy="175544"/>
            </a:xfrm>
            <a:custGeom>
              <a:avLst/>
              <a:gdLst/>
              <a:ahLst/>
              <a:cxnLst/>
              <a:rect l="l" t="t" r="r" b="b"/>
              <a:pathLst>
                <a:path w="15266" h="5031" extrusionOk="0">
                  <a:moveTo>
                    <a:pt x="14331" y="0"/>
                  </a:moveTo>
                  <a:cubicBezTo>
                    <a:pt x="14266" y="0"/>
                    <a:pt x="14200" y="8"/>
                    <a:pt x="14135" y="24"/>
                  </a:cubicBezTo>
                  <a:lnTo>
                    <a:pt x="732" y="3351"/>
                  </a:lnTo>
                  <a:cubicBezTo>
                    <a:pt x="287" y="3462"/>
                    <a:pt x="0" y="3924"/>
                    <a:pt x="128" y="4386"/>
                  </a:cubicBezTo>
                  <a:cubicBezTo>
                    <a:pt x="223" y="4766"/>
                    <a:pt x="573" y="5030"/>
                    <a:pt x="951" y="5030"/>
                  </a:cubicBezTo>
                  <a:cubicBezTo>
                    <a:pt x="1015" y="5030"/>
                    <a:pt x="1081" y="5023"/>
                    <a:pt x="1146" y="5006"/>
                  </a:cubicBezTo>
                  <a:lnTo>
                    <a:pt x="14533" y="1680"/>
                  </a:lnTo>
                  <a:cubicBezTo>
                    <a:pt x="14994" y="1568"/>
                    <a:pt x="15265" y="1107"/>
                    <a:pt x="15154" y="645"/>
                  </a:cubicBezTo>
                  <a:cubicBezTo>
                    <a:pt x="15059" y="265"/>
                    <a:pt x="14708" y="0"/>
                    <a:pt x="14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46;p58">
              <a:extLst>
                <a:ext uri="{FF2B5EF4-FFF2-40B4-BE49-F238E27FC236}">
                  <a16:creationId xmlns:a16="http://schemas.microsoft.com/office/drawing/2014/main" id="{550DC579-6B4E-4BCA-826E-3C0265C7D247}"/>
                </a:ext>
              </a:extLst>
            </p:cNvPr>
            <p:cNvSpPr/>
            <p:nvPr/>
          </p:nvSpPr>
          <p:spPr>
            <a:xfrm>
              <a:off x="7660294" y="4298397"/>
              <a:ext cx="532111" cy="175579"/>
            </a:xfrm>
            <a:custGeom>
              <a:avLst/>
              <a:gdLst/>
              <a:ahLst/>
              <a:cxnLst/>
              <a:rect l="l" t="t" r="r" b="b"/>
              <a:pathLst>
                <a:path w="15250" h="5032" extrusionOk="0">
                  <a:moveTo>
                    <a:pt x="14315" y="0"/>
                  </a:moveTo>
                  <a:cubicBezTo>
                    <a:pt x="14250" y="0"/>
                    <a:pt x="14184" y="8"/>
                    <a:pt x="14119" y="25"/>
                  </a:cubicBezTo>
                  <a:lnTo>
                    <a:pt x="732" y="3351"/>
                  </a:lnTo>
                  <a:cubicBezTo>
                    <a:pt x="271" y="3479"/>
                    <a:pt x="0" y="3924"/>
                    <a:pt x="112" y="4386"/>
                  </a:cubicBezTo>
                  <a:cubicBezTo>
                    <a:pt x="206" y="4778"/>
                    <a:pt x="553" y="5032"/>
                    <a:pt x="928" y="5032"/>
                  </a:cubicBezTo>
                  <a:cubicBezTo>
                    <a:pt x="995" y="5032"/>
                    <a:pt x="1063" y="5024"/>
                    <a:pt x="1130" y="5007"/>
                  </a:cubicBezTo>
                  <a:lnTo>
                    <a:pt x="14517" y="1680"/>
                  </a:lnTo>
                  <a:cubicBezTo>
                    <a:pt x="14979" y="1569"/>
                    <a:pt x="15249" y="1107"/>
                    <a:pt x="15138" y="645"/>
                  </a:cubicBezTo>
                  <a:cubicBezTo>
                    <a:pt x="15043" y="265"/>
                    <a:pt x="14692" y="0"/>
                    <a:pt x="14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47;p58">
              <a:extLst>
                <a:ext uri="{FF2B5EF4-FFF2-40B4-BE49-F238E27FC236}">
                  <a16:creationId xmlns:a16="http://schemas.microsoft.com/office/drawing/2014/main" id="{327FA9D4-AC7A-44AA-AF09-FAB2AACA7FD8}"/>
                </a:ext>
              </a:extLst>
            </p:cNvPr>
            <p:cNvSpPr/>
            <p:nvPr/>
          </p:nvSpPr>
          <p:spPr>
            <a:xfrm>
              <a:off x="7973804" y="4649174"/>
              <a:ext cx="48117" cy="42255"/>
            </a:xfrm>
            <a:custGeom>
              <a:avLst/>
              <a:gdLst/>
              <a:ahLst/>
              <a:cxnLst/>
              <a:rect l="l" t="t" r="r" b="b"/>
              <a:pathLst>
                <a:path w="1379" h="1211" extrusionOk="0">
                  <a:moveTo>
                    <a:pt x="643" y="1"/>
                  </a:moveTo>
                  <a:cubicBezTo>
                    <a:pt x="589" y="1"/>
                    <a:pt x="533" y="8"/>
                    <a:pt x="478" y="25"/>
                  </a:cubicBezTo>
                  <a:cubicBezTo>
                    <a:pt x="366" y="57"/>
                    <a:pt x="271" y="105"/>
                    <a:pt x="191" y="184"/>
                  </a:cubicBezTo>
                  <a:cubicBezTo>
                    <a:pt x="48" y="328"/>
                    <a:pt x="0" y="535"/>
                    <a:pt x="64" y="773"/>
                  </a:cubicBezTo>
                  <a:cubicBezTo>
                    <a:pt x="133" y="1051"/>
                    <a:pt x="401" y="1210"/>
                    <a:pt x="667" y="1210"/>
                  </a:cubicBezTo>
                  <a:cubicBezTo>
                    <a:pt x="888" y="1210"/>
                    <a:pt x="1108" y="1099"/>
                    <a:pt x="1210" y="853"/>
                  </a:cubicBezTo>
                  <a:cubicBezTo>
                    <a:pt x="1378" y="445"/>
                    <a:pt x="1051" y="1"/>
                    <a:pt x="643" y="1"/>
                  </a:cubicBezTo>
                  <a:close/>
                </a:path>
              </a:pathLst>
            </a:custGeom>
            <a:solidFill>
              <a:srgbClr val="B2C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50CBD43-B739-4365-90F5-9D366EC2F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19" y="1860375"/>
            <a:ext cx="7194970" cy="1083260"/>
          </a:xfrm>
          <a:prstGeom prst="rect">
            <a:avLst/>
          </a:prstGeom>
        </p:spPr>
      </p:pic>
      <p:sp>
        <p:nvSpPr>
          <p:cNvPr id="57" name="Google Shape;325;p40">
            <a:extLst>
              <a:ext uri="{FF2B5EF4-FFF2-40B4-BE49-F238E27FC236}">
                <a16:creationId xmlns:a16="http://schemas.microsoft.com/office/drawing/2014/main" id="{62BD6E71-E5ED-48CE-8A0C-592E1E600B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clients are connected</a:t>
            </a:r>
            <a:endParaRPr dirty="0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97CE9768-934B-4E42-B521-6B7641EBC2DE}"/>
              </a:ext>
            </a:extLst>
          </p:cNvPr>
          <p:cNvSpPr/>
          <p:nvPr/>
        </p:nvSpPr>
        <p:spPr>
          <a:xfrm>
            <a:off x="1294342" y="2817812"/>
            <a:ext cx="101071" cy="374651"/>
          </a:xfrm>
          <a:prstGeom prst="leftBracket">
            <a:avLst>
              <a:gd name="adj" fmla="val 56136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Google Shape;325;p40">
            <a:extLst>
              <a:ext uri="{FF2B5EF4-FFF2-40B4-BE49-F238E27FC236}">
                <a16:creationId xmlns:a16="http://schemas.microsoft.com/office/drawing/2014/main" id="{F5EAA317-1A68-4BC0-95F1-7D23CF24D94C}"/>
              </a:ext>
            </a:extLst>
          </p:cNvPr>
          <p:cNvSpPr txBox="1">
            <a:spLocks/>
          </p:cNvSpPr>
          <p:nvPr/>
        </p:nvSpPr>
        <p:spPr>
          <a:xfrm>
            <a:off x="1395413" y="3007121"/>
            <a:ext cx="2905654" cy="36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200" b="1" dirty="0">
                <a:solidFill>
                  <a:schemeClr val="accent4"/>
                </a:solidFill>
              </a:rPr>
              <a:t>Server:	listens for new clients</a:t>
            </a:r>
          </a:p>
        </p:txBody>
      </p:sp>
    </p:spTree>
    <p:extLst>
      <p:ext uri="{BB962C8B-B14F-4D97-AF65-F5344CB8AC3E}">
        <p14:creationId xmlns:p14="http://schemas.microsoft.com/office/powerpoint/2010/main" val="113646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/>
          <p:nvPr/>
        </p:nvSpPr>
        <p:spPr>
          <a:xfrm>
            <a:off x="3796036" y="1189991"/>
            <a:ext cx="490522" cy="490522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subTitle" idx="1"/>
          </p:nvPr>
        </p:nvSpPr>
        <p:spPr>
          <a:xfrm>
            <a:off x="1425251" y="1174246"/>
            <a:ext cx="2367113" cy="5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dirty="0"/>
              <a:t>Requirements Analysis</a:t>
            </a:r>
            <a:endParaRPr sz="1800" b="0" dirty="0"/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 idx="2"/>
          </p:nvPr>
        </p:nvSpPr>
        <p:spPr>
          <a:xfrm>
            <a:off x="3848505" y="1267084"/>
            <a:ext cx="385150" cy="3889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01</a:t>
            </a:r>
            <a:endParaRPr sz="1600" dirty="0"/>
          </a:p>
        </p:txBody>
      </p:sp>
      <p:sp>
        <p:nvSpPr>
          <p:cNvPr id="278" name="Google Shape;278;p39"/>
          <p:cNvSpPr/>
          <p:nvPr/>
        </p:nvSpPr>
        <p:spPr>
          <a:xfrm>
            <a:off x="241636" y="4646767"/>
            <a:ext cx="134964" cy="26999"/>
          </a:xfrm>
          <a:custGeom>
            <a:avLst/>
            <a:gdLst/>
            <a:ahLst/>
            <a:cxnLst/>
            <a:rect l="l" t="t" r="r" b="b"/>
            <a:pathLst>
              <a:path w="4269" h="854" extrusionOk="0">
                <a:moveTo>
                  <a:pt x="1" y="0"/>
                </a:moveTo>
                <a:lnTo>
                  <a:pt x="1" y="0"/>
                </a:lnTo>
                <a:cubicBezTo>
                  <a:pt x="1114" y="260"/>
                  <a:pt x="2599" y="520"/>
                  <a:pt x="4269" y="854"/>
                </a:cubicBezTo>
                <a:cubicBezTo>
                  <a:pt x="2895" y="409"/>
                  <a:pt x="1448" y="186"/>
                  <a:pt x="1" y="0"/>
                </a:cubicBezTo>
                <a:close/>
              </a:path>
            </a:pathLst>
          </a:custGeom>
          <a:solidFill>
            <a:srgbClr val="D7F3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9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Table of contents</a:t>
            </a:r>
            <a:endParaRPr b="0" dirty="0"/>
          </a:p>
        </p:txBody>
      </p:sp>
      <p:grpSp>
        <p:nvGrpSpPr>
          <p:cNvPr id="284" name="Google Shape;284;p39"/>
          <p:cNvGrpSpPr/>
          <p:nvPr/>
        </p:nvGrpSpPr>
        <p:grpSpPr>
          <a:xfrm>
            <a:off x="541927" y="258685"/>
            <a:ext cx="777055" cy="1220982"/>
            <a:chOff x="541927" y="258685"/>
            <a:chExt cx="777055" cy="1220982"/>
          </a:xfrm>
        </p:grpSpPr>
        <p:sp>
          <p:nvSpPr>
            <p:cNvPr id="285" name="Google Shape;285;p39"/>
            <p:cNvSpPr/>
            <p:nvPr/>
          </p:nvSpPr>
          <p:spPr>
            <a:xfrm>
              <a:off x="541927" y="258685"/>
              <a:ext cx="777055" cy="1220982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9"/>
            <p:cNvSpPr/>
            <p:nvPr/>
          </p:nvSpPr>
          <p:spPr>
            <a:xfrm>
              <a:off x="679243" y="359065"/>
              <a:ext cx="447693" cy="632339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9"/>
            <p:cNvSpPr/>
            <p:nvPr/>
          </p:nvSpPr>
          <p:spPr>
            <a:xfrm>
              <a:off x="867484" y="423769"/>
              <a:ext cx="100512" cy="84479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9"/>
            <p:cNvSpPr/>
            <p:nvPr/>
          </p:nvSpPr>
          <p:spPr>
            <a:xfrm>
              <a:off x="943768" y="797874"/>
              <a:ext cx="105618" cy="78653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777185" y="852126"/>
              <a:ext cx="114493" cy="53223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597854" y="803015"/>
              <a:ext cx="672808" cy="628055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912000" y="328118"/>
              <a:ext cx="231489" cy="230611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9"/>
            <p:cNvSpPr/>
            <p:nvPr/>
          </p:nvSpPr>
          <p:spPr>
            <a:xfrm>
              <a:off x="628388" y="665656"/>
              <a:ext cx="113226" cy="44690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9"/>
            <p:cNvSpPr/>
            <p:nvPr/>
          </p:nvSpPr>
          <p:spPr>
            <a:xfrm>
              <a:off x="630924" y="495054"/>
              <a:ext cx="111958" cy="68337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9"/>
            <p:cNvSpPr/>
            <p:nvPr/>
          </p:nvSpPr>
          <p:spPr>
            <a:xfrm>
              <a:off x="749221" y="471029"/>
              <a:ext cx="106851" cy="78653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828040" y="306459"/>
              <a:ext cx="57264" cy="111382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718687" y="596839"/>
              <a:ext cx="114493" cy="55417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699599" y="355090"/>
              <a:ext cx="101780" cy="84376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9"/>
            <p:cNvSpPr/>
            <p:nvPr/>
          </p:nvSpPr>
          <p:spPr>
            <a:xfrm>
              <a:off x="643638" y="805448"/>
              <a:ext cx="113226" cy="42256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9"/>
            <p:cNvSpPr/>
            <p:nvPr/>
          </p:nvSpPr>
          <p:spPr>
            <a:xfrm>
              <a:off x="989551" y="576037"/>
              <a:ext cx="108154" cy="75739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9"/>
            <p:cNvSpPr/>
            <p:nvPr/>
          </p:nvSpPr>
          <p:spPr>
            <a:xfrm>
              <a:off x="1035335" y="711442"/>
              <a:ext cx="111958" cy="67446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740311" y="735466"/>
              <a:ext cx="114493" cy="47363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9"/>
            <p:cNvSpPr/>
            <p:nvPr/>
          </p:nvSpPr>
          <p:spPr>
            <a:xfrm>
              <a:off x="881466" y="556022"/>
              <a:ext cx="100512" cy="85438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918340" y="689783"/>
              <a:ext cx="105583" cy="78653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39"/>
          <p:cNvGrpSpPr/>
          <p:nvPr/>
        </p:nvGrpSpPr>
        <p:grpSpPr>
          <a:xfrm>
            <a:off x="7488590" y="207931"/>
            <a:ext cx="1450083" cy="1110802"/>
            <a:chOff x="7395640" y="275757"/>
            <a:chExt cx="1450083" cy="1110802"/>
          </a:xfrm>
        </p:grpSpPr>
        <p:sp>
          <p:nvSpPr>
            <p:cNvPr id="314" name="Google Shape;314;p39"/>
            <p:cNvSpPr/>
            <p:nvPr/>
          </p:nvSpPr>
          <p:spPr>
            <a:xfrm rot="860100">
              <a:off x="7476783" y="422456"/>
              <a:ext cx="1287797" cy="817405"/>
            </a:xfrm>
            <a:custGeom>
              <a:avLst/>
              <a:gdLst/>
              <a:ahLst/>
              <a:cxnLst/>
              <a:rect l="l" t="t" r="r" b="b"/>
              <a:pathLst>
                <a:path w="51510" h="32695" extrusionOk="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9"/>
            <p:cNvSpPr/>
            <p:nvPr/>
          </p:nvSpPr>
          <p:spPr>
            <a:xfrm rot="860100">
              <a:off x="7511962" y="457572"/>
              <a:ext cx="1217294" cy="747727"/>
            </a:xfrm>
            <a:custGeom>
              <a:avLst/>
              <a:gdLst/>
              <a:ahLst/>
              <a:cxnLst/>
              <a:rect l="l" t="t" r="r" b="b"/>
              <a:pathLst>
                <a:path w="48690" h="29908" extrusionOk="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9"/>
            <p:cNvSpPr/>
            <p:nvPr/>
          </p:nvSpPr>
          <p:spPr>
            <a:xfrm rot="860100">
              <a:off x="7690498" y="547444"/>
              <a:ext cx="195782" cy="188857"/>
            </a:xfrm>
            <a:custGeom>
              <a:avLst/>
              <a:gdLst/>
              <a:ahLst/>
              <a:cxnLst/>
              <a:rect l="l" t="t" r="r" b="b"/>
              <a:pathLst>
                <a:path w="7831" h="7554" extrusionOk="0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9"/>
            <p:cNvSpPr/>
            <p:nvPr/>
          </p:nvSpPr>
          <p:spPr>
            <a:xfrm rot="860100">
              <a:off x="7979879" y="619480"/>
              <a:ext cx="194682" cy="245009"/>
            </a:xfrm>
            <a:custGeom>
              <a:avLst/>
              <a:gdLst/>
              <a:ahLst/>
              <a:cxnLst/>
              <a:rect l="l" t="t" r="r" b="b"/>
              <a:pathLst>
                <a:path w="7787" h="9800" extrusionOk="0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9"/>
            <p:cNvSpPr/>
            <p:nvPr/>
          </p:nvSpPr>
          <p:spPr>
            <a:xfrm rot="860100">
              <a:off x="8176159" y="676460"/>
              <a:ext cx="147255" cy="208133"/>
            </a:xfrm>
            <a:custGeom>
              <a:avLst/>
              <a:gdLst/>
              <a:ahLst/>
              <a:cxnLst/>
              <a:rect l="l" t="t" r="r" b="b"/>
              <a:pathLst>
                <a:path w="5890" h="8325" extrusionOk="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9"/>
            <p:cNvSpPr/>
            <p:nvPr/>
          </p:nvSpPr>
          <p:spPr>
            <a:xfrm rot="860100">
              <a:off x="8328405" y="760521"/>
              <a:ext cx="189682" cy="202807"/>
            </a:xfrm>
            <a:custGeom>
              <a:avLst/>
              <a:gdLst/>
              <a:ahLst/>
              <a:cxnLst/>
              <a:rect l="l" t="t" r="r" b="b"/>
              <a:pathLst>
                <a:path w="7587" h="8112" extrusionOk="0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274;p39">
            <a:extLst>
              <a:ext uri="{FF2B5EF4-FFF2-40B4-BE49-F238E27FC236}">
                <a16:creationId xmlns:a16="http://schemas.microsoft.com/office/drawing/2014/main" id="{EC9B3352-EEF5-4124-AF6D-E033D10704F7}"/>
              </a:ext>
            </a:extLst>
          </p:cNvPr>
          <p:cNvSpPr/>
          <p:nvPr/>
        </p:nvSpPr>
        <p:spPr>
          <a:xfrm>
            <a:off x="3797416" y="1864730"/>
            <a:ext cx="490522" cy="490522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276;p39">
            <a:extLst>
              <a:ext uri="{FF2B5EF4-FFF2-40B4-BE49-F238E27FC236}">
                <a16:creationId xmlns:a16="http://schemas.microsoft.com/office/drawing/2014/main" id="{2185C72B-D08B-42D1-A34C-E75378ACB131}"/>
              </a:ext>
            </a:extLst>
          </p:cNvPr>
          <p:cNvSpPr txBox="1">
            <a:spLocks/>
          </p:cNvSpPr>
          <p:nvPr/>
        </p:nvSpPr>
        <p:spPr>
          <a:xfrm>
            <a:off x="3849885" y="1941823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02</a:t>
            </a:r>
          </a:p>
        </p:txBody>
      </p:sp>
      <p:sp>
        <p:nvSpPr>
          <p:cNvPr id="59" name="Google Shape;274;p39">
            <a:extLst>
              <a:ext uri="{FF2B5EF4-FFF2-40B4-BE49-F238E27FC236}">
                <a16:creationId xmlns:a16="http://schemas.microsoft.com/office/drawing/2014/main" id="{16B1A798-3B81-4493-AF67-4F2F2BCAB910}"/>
              </a:ext>
            </a:extLst>
          </p:cNvPr>
          <p:cNvSpPr/>
          <p:nvPr/>
        </p:nvSpPr>
        <p:spPr>
          <a:xfrm>
            <a:off x="3796036" y="2584147"/>
            <a:ext cx="490522" cy="490522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276;p39">
            <a:extLst>
              <a:ext uri="{FF2B5EF4-FFF2-40B4-BE49-F238E27FC236}">
                <a16:creationId xmlns:a16="http://schemas.microsoft.com/office/drawing/2014/main" id="{F272EC5D-178A-4805-9E34-11BD13CADB25}"/>
              </a:ext>
            </a:extLst>
          </p:cNvPr>
          <p:cNvSpPr txBox="1">
            <a:spLocks/>
          </p:cNvSpPr>
          <p:nvPr/>
        </p:nvSpPr>
        <p:spPr>
          <a:xfrm>
            <a:off x="3848505" y="2661240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03</a:t>
            </a:r>
          </a:p>
        </p:txBody>
      </p:sp>
      <p:sp>
        <p:nvSpPr>
          <p:cNvPr id="61" name="Google Shape;274;p39">
            <a:extLst>
              <a:ext uri="{FF2B5EF4-FFF2-40B4-BE49-F238E27FC236}">
                <a16:creationId xmlns:a16="http://schemas.microsoft.com/office/drawing/2014/main" id="{8916332F-5F97-4DF6-80FC-656506EE5978}"/>
              </a:ext>
            </a:extLst>
          </p:cNvPr>
          <p:cNvSpPr/>
          <p:nvPr/>
        </p:nvSpPr>
        <p:spPr>
          <a:xfrm>
            <a:off x="3797416" y="3258886"/>
            <a:ext cx="490522" cy="490522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276;p39">
            <a:extLst>
              <a:ext uri="{FF2B5EF4-FFF2-40B4-BE49-F238E27FC236}">
                <a16:creationId xmlns:a16="http://schemas.microsoft.com/office/drawing/2014/main" id="{AE05493B-45AB-464F-882B-86154888B768}"/>
              </a:ext>
            </a:extLst>
          </p:cNvPr>
          <p:cNvSpPr txBox="1">
            <a:spLocks/>
          </p:cNvSpPr>
          <p:nvPr/>
        </p:nvSpPr>
        <p:spPr>
          <a:xfrm>
            <a:off x="3849885" y="3335979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04</a:t>
            </a:r>
          </a:p>
        </p:txBody>
      </p:sp>
      <p:sp>
        <p:nvSpPr>
          <p:cNvPr id="63" name="Google Shape;274;p39">
            <a:extLst>
              <a:ext uri="{FF2B5EF4-FFF2-40B4-BE49-F238E27FC236}">
                <a16:creationId xmlns:a16="http://schemas.microsoft.com/office/drawing/2014/main" id="{1C141FD5-5859-4404-B2A9-020B1DD80BDA}"/>
              </a:ext>
            </a:extLst>
          </p:cNvPr>
          <p:cNvSpPr/>
          <p:nvPr/>
        </p:nvSpPr>
        <p:spPr>
          <a:xfrm>
            <a:off x="3796036" y="3984622"/>
            <a:ext cx="490522" cy="490522"/>
          </a:xfrm>
          <a:prstGeom prst="ellipse">
            <a:avLst/>
          </a:prstGeom>
          <a:solidFill>
            <a:schemeClr val="accent6">
              <a:lumMod val="85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76;p39">
            <a:extLst>
              <a:ext uri="{FF2B5EF4-FFF2-40B4-BE49-F238E27FC236}">
                <a16:creationId xmlns:a16="http://schemas.microsoft.com/office/drawing/2014/main" id="{BA9E6C1E-9417-4B1F-AF58-D3BD8C206747}"/>
              </a:ext>
            </a:extLst>
          </p:cNvPr>
          <p:cNvSpPr txBox="1">
            <a:spLocks/>
          </p:cNvSpPr>
          <p:nvPr/>
        </p:nvSpPr>
        <p:spPr>
          <a:xfrm>
            <a:off x="3848505" y="4061715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05</a:t>
            </a:r>
          </a:p>
        </p:txBody>
      </p:sp>
      <p:sp>
        <p:nvSpPr>
          <p:cNvPr id="65" name="Google Shape;274;p39">
            <a:extLst>
              <a:ext uri="{FF2B5EF4-FFF2-40B4-BE49-F238E27FC236}">
                <a16:creationId xmlns:a16="http://schemas.microsoft.com/office/drawing/2014/main" id="{2E630E7C-A493-4393-BB92-C5E8F912C3A3}"/>
              </a:ext>
            </a:extLst>
          </p:cNvPr>
          <p:cNvSpPr/>
          <p:nvPr/>
        </p:nvSpPr>
        <p:spPr>
          <a:xfrm>
            <a:off x="4654241" y="1575171"/>
            <a:ext cx="490522" cy="49052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76;p39">
            <a:extLst>
              <a:ext uri="{FF2B5EF4-FFF2-40B4-BE49-F238E27FC236}">
                <a16:creationId xmlns:a16="http://schemas.microsoft.com/office/drawing/2014/main" id="{52F7C976-CDE9-42C5-B3F8-3F738E99AC1A}"/>
              </a:ext>
            </a:extLst>
          </p:cNvPr>
          <p:cNvSpPr txBox="1">
            <a:spLocks/>
          </p:cNvSpPr>
          <p:nvPr/>
        </p:nvSpPr>
        <p:spPr>
          <a:xfrm>
            <a:off x="4706710" y="1652264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06</a:t>
            </a:r>
          </a:p>
        </p:txBody>
      </p:sp>
      <p:sp>
        <p:nvSpPr>
          <p:cNvPr id="67" name="Google Shape;274;p39">
            <a:extLst>
              <a:ext uri="{FF2B5EF4-FFF2-40B4-BE49-F238E27FC236}">
                <a16:creationId xmlns:a16="http://schemas.microsoft.com/office/drawing/2014/main" id="{CF39FE00-2949-43C2-8290-D3829259C34E}"/>
              </a:ext>
            </a:extLst>
          </p:cNvPr>
          <p:cNvSpPr/>
          <p:nvPr/>
        </p:nvSpPr>
        <p:spPr>
          <a:xfrm>
            <a:off x="4655621" y="2249910"/>
            <a:ext cx="490522" cy="490522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276;p39">
            <a:extLst>
              <a:ext uri="{FF2B5EF4-FFF2-40B4-BE49-F238E27FC236}">
                <a16:creationId xmlns:a16="http://schemas.microsoft.com/office/drawing/2014/main" id="{5E45C794-9EDC-4C18-97A7-18BBB847F798}"/>
              </a:ext>
            </a:extLst>
          </p:cNvPr>
          <p:cNvSpPr txBox="1">
            <a:spLocks/>
          </p:cNvSpPr>
          <p:nvPr/>
        </p:nvSpPr>
        <p:spPr>
          <a:xfrm>
            <a:off x="4708090" y="2327003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07</a:t>
            </a:r>
          </a:p>
        </p:txBody>
      </p:sp>
      <p:sp>
        <p:nvSpPr>
          <p:cNvPr id="69" name="Google Shape;274;p39">
            <a:extLst>
              <a:ext uri="{FF2B5EF4-FFF2-40B4-BE49-F238E27FC236}">
                <a16:creationId xmlns:a16="http://schemas.microsoft.com/office/drawing/2014/main" id="{096A482D-E263-4C8A-AEFD-6C3673A28100}"/>
              </a:ext>
            </a:extLst>
          </p:cNvPr>
          <p:cNvSpPr/>
          <p:nvPr/>
        </p:nvSpPr>
        <p:spPr>
          <a:xfrm>
            <a:off x="4654241" y="2969327"/>
            <a:ext cx="490522" cy="49052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76;p39">
            <a:extLst>
              <a:ext uri="{FF2B5EF4-FFF2-40B4-BE49-F238E27FC236}">
                <a16:creationId xmlns:a16="http://schemas.microsoft.com/office/drawing/2014/main" id="{BB06F883-AA0F-4C6A-8D06-04BDF3A574AB}"/>
              </a:ext>
            </a:extLst>
          </p:cNvPr>
          <p:cNvSpPr txBox="1">
            <a:spLocks/>
          </p:cNvSpPr>
          <p:nvPr/>
        </p:nvSpPr>
        <p:spPr>
          <a:xfrm>
            <a:off x="4706710" y="3046420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08</a:t>
            </a:r>
          </a:p>
        </p:txBody>
      </p:sp>
      <p:sp>
        <p:nvSpPr>
          <p:cNvPr id="71" name="Google Shape;274;p39">
            <a:extLst>
              <a:ext uri="{FF2B5EF4-FFF2-40B4-BE49-F238E27FC236}">
                <a16:creationId xmlns:a16="http://schemas.microsoft.com/office/drawing/2014/main" id="{932AEE4C-F62D-4483-8DCA-B77D04A1F0F8}"/>
              </a:ext>
            </a:extLst>
          </p:cNvPr>
          <p:cNvSpPr/>
          <p:nvPr/>
        </p:nvSpPr>
        <p:spPr>
          <a:xfrm>
            <a:off x="4655621" y="3644066"/>
            <a:ext cx="490522" cy="490522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276;p39">
            <a:extLst>
              <a:ext uri="{FF2B5EF4-FFF2-40B4-BE49-F238E27FC236}">
                <a16:creationId xmlns:a16="http://schemas.microsoft.com/office/drawing/2014/main" id="{942266C5-836A-44E5-BDC5-37E29B234781}"/>
              </a:ext>
            </a:extLst>
          </p:cNvPr>
          <p:cNvSpPr txBox="1">
            <a:spLocks/>
          </p:cNvSpPr>
          <p:nvPr/>
        </p:nvSpPr>
        <p:spPr>
          <a:xfrm>
            <a:off x="4708090" y="3721159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09</a:t>
            </a: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3D7BFE2B-16C6-4BC6-A81B-F8A39928809C}"/>
              </a:ext>
            </a:extLst>
          </p:cNvPr>
          <p:cNvSpPr txBox="1">
            <a:spLocks/>
          </p:cNvSpPr>
          <p:nvPr/>
        </p:nvSpPr>
        <p:spPr>
          <a:xfrm>
            <a:off x="1428923" y="1873801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r"/>
            <a:r>
              <a:rPr lang="en-US" sz="1800" b="0" dirty="0"/>
              <a:t>Our model &amp;</a:t>
            </a:r>
          </a:p>
          <a:p>
            <a:pPr marL="0" indent="0" algn="r"/>
            <a:r>
              <a:rPr lang="en-US" sz="1800" b="0" dirty="0"/>
              <a:t>the Client’s states</a:t>
            </a:r>
          </a:p>
        </p:txBody>
      </p:sp>
      <p:sp>
        <p:nvSpPr>
          <p:cNvPr id="88" name="Google Shape;275;p39">
            <a:extLst>
              <a:ext uri="{FF2B5EF4-FFF2-40B4-BE49-F238E27FC236}">
                <a16:creationId xmlns:a16="http://schemas.microsoft.com/office/drawing/2014/main" id="{F8D52834-8764-4730-AB06-68648FCD5EF4}"/>
              </a:ext>
            </a:extLst>
          </p:cNvPr>
          <p:cNvSpPr txBox="1">
            <a:spLocks/>
          </p:cNvSpPr>
          <p:nvPr/>
        </p:nvSpPr>
        <p:spPr>
          <a:xfrm>
            <a:off x="1421579" y="2565650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r"/>
            <a:r>
              <a:rPr lang="en-US" sz="1800" b="0" dirty="0"/>
              <a:t>Class diagram &amp;</a:t>
            </a:r>
          </a:p>
          <a:p>
            <a:pPr marL="0" indent="0" algn="r"/>
            <a:r>
              <a:rPr lang="en-US" sz="1800" b="0" dirty="0"/>
              <a:t>Data flow</a:t>
            </a:r>
          </a:p>
        </p:txBody>
      </p:sp>
      <p:sp>
        <p:nvSpPr>
          <p:cNvPr id="89" name="Google Shape;275;p39">
            <a:extLst>
              <a:ext uri="{FF2B5EF4-FFF2-40B4-BE49-F238E27FC236}">
                <a16:creationId xmlns:a16="http://schemas.microsoft.com/office/drawing/2014/main" id="{49BF8797-B00F-4CCE-A7E1-2D808AAB5EC1}"/>
              </a:ext>
            </a:extLst>
          </p:cNvPr>
          <p:cNvSpPr txBox="1">
            <a:spLocks/>
          </p:cNvSpPr>
          <p:nvPr/>
        </p:nvSpPr>
        <p:spPr>
          <a:xfrm>
            <a:off x="1425251" y="3265205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r"/>
            <a:r>
              <a:rPr lang="en-US" sz="1800" b="0" dirty="0"/>
              <a:t>Functionalities</a:t>
            </a:r>
          </a:p>
        </p:txBody>
      </p:sp>
      <p:sp>
        <p:nvSpPr>
          <p:cNvPr id="90" name="Google Shape;275;p39">
            <a:extLst>
              <a:ext uri="{FF2B5EF4-FFF2-40B4-BE49-F238E27FC236}">
                <a16:creationId xmlns:a16="http://schemas.microsoft.com/office/drawing/2014/main" id="{5BE7079B-645E-4965-8AC7-212FBA91DD51}"/>
              </a:ext>
            </a:extLst>
          </p:cNvPr>
          <p:cNvSpPr txBox="1">
            <a:spLocks/>
          </p:cNvSpPr>
          <p:nvPr/>
        </p:nvSpPr>
        <p:spPr>
          <a:xfrm>
            <a:off x="1421578" y="3994893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r"/>
            <a:r>
              <a:rPr lang="en-US" sz="1800" b="0" dirty="0"/>
              <a:t>Evaluation</a:t>
            </a:r>
          </a:p>
        </p:txBody>
      </p:sp>
      <p:sp>
        <p:nvSpPr>
          <p:cNvPr id="91" name="Google Shape;275;p39">
            <a:extLst>
              <a:ext uri="{FF2B5EF4-FFF2-40B4-BE49-F238E27FC236}">
                <a16:creationId xmlns:a16="http://schemas.microsoft.com/office/drawing/2014/main" id="{B9AD0DC1-1B28-4E77-BBC4-C59EA785490F}"/>
              </a:ext>
            </a:extLst>
          </p:cNvPr>
          <p:cNvSpPr txBox="1">
            <a:spLocks/>
          </p:cNvSpPr>
          <p:nvPr/>
        </p:nvSpPr>
        <p:spPr>
          <a:xfrm>
            <a:off x="5234383" y="1570639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sz="1800" b="0" dirty="0"/>
              <a:t>Demonstration</a:t>
            </a:r>
          </a:p>
        </p:txBody>
      </p:sp>
      <p:sp>
        <p:nvSpPr>
          <p:cNvPr id="92" name="Google Shape;275;p39">
            <a:extLst>
              <a:ext uri="{FF2B5EF4-FFF2-40B4-BE49-F238E27FC236}">
                <a16:creationId xmlns:a16="http://schemas.microsoft.com/office/drawing/2014/main" id="{96364CFA-9ED5-4429-8D92-6949F4E83055}"/>
              </a:ext>
            </a:extLst>
          </p:cNvPr>
          <p:cNvSpPr txBox="1">
            <a:spLocks/>
          </p:cNvSpPr>
          <p:nvPr/>
        </p:nvSpPr>
        <p:spPr>
          <a:xfrm>
            <a:off x="5238055" y="2270194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sz="1800" b="0" dirty="0"/>
              <a:t>Technical Details:</a:t>
            </a:r>
          </a:p>
          <a:p>
            <a:pPr marL="0" indent="0"/>
            <a:r>
              <a:rPr lang="en-US" sz="1800" b="0" dirty="0"/>
              <a:t>Problems &amp; solutions</a:t>
            </a:r>
          </a:p>
        </p:txBody>
      </p:sp>
      <p:sp>
        <p:nvSpPr>
          <p:cNvPr id="93" name="Google Shape;275;p39">
            <a:extLst>
              <a:ext uri="{FF2B5EF4-FFF2-40B4-BE49-F238E27FC236}">
                <a16:creationId xmlns:a16="http://schemas.microsoft.com/office/drawing/2014/main" id="{0BE57918-3F8E-420A-BCEA-BF4F88932B6A}"/>
              </a:ext>
            </a:extLst>
          </p:cNvPr>
          <p:cNvSpPr txBox="1">
            <a:spLocks/>
          </p:cNvSpPr>
          <p:nvPr/>
        </p:nvSpPr>
        <p:spPr>
          <a:xfrm>
            <a:off x="5230711" y="2962043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sz="1800" b="0" dirty="0"/>
              <a:t>Possible Improvements</a:t>
            </a:r>
          </a:p>
        </p:txBody>
      </p:sp>
      <p:sp>
        <p:nvSpPr>
          <p:cNvPr id="94" name="Google Shape;275;p39">
            <a:extLst>
              <a:ext uri="{FF2B5EF4-FFF2-40B4-BE49-F238E27FC236}">
                <a16:creationId xmlns:a16="http://schemas.microsoft.com/office/drawing/2014/main" id="{3BDEA2AA-8834-4265-9178-D780666F699E}"/>
              </a:ext>
            </a:extLst>
          </p:cNvPr>
          <p:cNvSpPr txBox="1">
            <a:spLocks/>
          </p:cNvSpPr>
          <p:nvPr/>
        </p:nvSpPr>
        <p:spPr>
          <a:xfrm>
            <a:off x="5234383" y="3661598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sz="1800" b="0" dirty="0"/>
              <a:t>Conclusion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8F99694-37A9-4F6A-8E1E-1FA8FC5E2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18" y="1864762"/>
            <a:ext cx="7211369" cy="1502649"/>
          </a:xfrm>
          <a:prstGeom prst="rect">
            <a:avLst/>
          </a:prstGeom>
        </p:spPr>
      </p:pic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Resource usage</a:t>
            </a:r>
            <a:endParaRPr b="0" dirty="0"/>
          </a:p>
        </p:txBody>
      </p:sp>
      <p:sp>
        <p:nvSpPr>
          <p:cNvPr id="86" name="Google Shape;388;p42">
            <a:extLst>
              <a:ext uri="{FF2B5EF4-FFF2-40B4-BE49-F238E27FC236}">
                <a16:creationId xmlns:a16="http://schemas.microsoft.com/office/drawing/2014/main" id="{BB27A86E-46EA-425D-9C31-D391CD8A69B0}"/>
              </a:ext>
            </a:extLst>
          </p:cNvPr>
          <p:cNvSpPr/>
          <p:nvPr/>
        </p:nvSpPr>
        <p:spPr>
          <a:xfrm rot="-891077">
            <a:off x="8142467" y="4365361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389;p42">
            <a:extLst>
              <a:ext uri="{FF2B5EF4-FFF2-40B4-BE49-F238E27FC236}">
                <a16:creationId xmlns:a16="http://schemas.microsoft.com/office/drawing/2014/main" id="{59A28E74-B3BF-4E78-B8B8-ED95EB627AF6}"/>
              </a:ext>
            </a:extLst>
          </p:cNvPr>
          <p:cNvGrpSpPr/>
          <p:nvPr/>
        </p:nvGrpSpPr>
        <p:grpSpPr>
          <a:xfrm>
            <a:off x="309917" y="287173"/>
            <a:ext cx="1887247" cy="1111459"/>
            <a:chOff x="309917" y="287173"/>
            <a:chExt cx="1887247" cy="1111459"/>
          </a:xfrm>
        </p:grpSpPr>
        <p:sp>
          <p:nvSpPr>
            <p:cNvPr id="88" name="Google Shape;390;p42">
              <a:extLst>
                <a:ext uri="{FF2B5EF4-FFF2-40B4-BE49-F238E27FC236}">
                  <a16:creationId xmlns:a16="http://schemas.microsoft.com/office/drawing/2014/main" id="{6176C1C6-2657-4753-BBA7-154D9EE32447}"/>
                </a:ext>
              </a:extLst>
            </p:cNvPr>
            <p:cNvSpPr/>
            <p:nvPr/>
          </p:nvSpPr>
          <p:spPr>
            <a:xfrm rot="-770088">
              <a:off x="369717" y="474296"/>
              <a:ext cx="1767647" cy="737213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1;p42">
              <a:extLst>
                <a:ext uri="{FF2B5EF4-FFF2-40B4-BE49-F238E27FC236}">
                  <a16:creationId xmlns:a16="http://schemas.microsoft.com/office/drawing/2014/main" id="{EAC5DC9B-55CC-4F73-A4CB-3FAD104C7603}"/>
                </a:ext>
              </a:extLst>
            </p:cNvPr>
            <p:cNvSpPr/>
            <p:nvPr/>
          </p:nvSpPr>
          <p:spPr>
            <a:xfrm rot="-770088">
              <a:off x="410105" y="514536"/>
              <a:ext cx="1687139" cy="657902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2;p42">
              <a:extLst>
                <a:ext uri="{FF2B5EF4-FFF2-40B4-BE49-F238E27FC236}">
                  <a16:creationId xmlns:a16="http://schemas.microsoft.com/office/drawing/2014/main" id="{E18B4291-BB69-4071-B2FC-546DC84B579E}"/>
                </a:ext>
              </a:extLst>
            </p:cNvPr>
            <p:cNvSpPr/>
            <p:nvPr/>
          </p:nvSpPr>
          <p:spPr>
            <a:xfrm rot="-770088">
              <a:off x="553002" y="769056"/>
              <a:ext cx="234138" cy="22242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3;p42">
              <a:extLst>
                <a:ext uri="{FF2B5EF4-FFF2-40B4-BE49-F238E27FC236}">
                  <a16:creationId xmlns:a16="http://schemas.microsoft.com/office/drawing/2014/main" id="{F7FD93E3-7B6B-4EEF-A93A-332BC2678C0B}"/>
                </a:ext>
              </a:extLst>
            </p:cNvPr>
            <p:cNvSpPr/>
            <p:nvPr/>
          </p:nvSpPr>
          <p:spPr>
            <a:xfrm rot="-770088">
              <a:off x="835424" y="706955"/>
              <a:ext cx="233007" cy="222495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4;p42">
              <a:extLst>
                <a:ext uri="{FF2B5EF4-FFF2-40B4-BE49-F238E27FC236}">
                  <a16:creationId xmlns:a16="http://schemas.microsoft.com/office/drawing/2014/main" id="{0DCF8EB4-0507-46A0-BF4A-C55BFAE9A466}"/>
                </a:ext>
              </a:extLst>
            </p:cNvPr>
            <p:cNvSpPr/>
            <p:nvPr/>
          </p:nvSpPr>
          <p:spPr>
            <a:xfrm rot="-770088">
              <a:off x="1116603" y="64386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5;p42">
              <a:extLst>
                <a:ext uri="{FF2B5EF4-FFF2-40B4-BE49-F238E27FC236}">
                  <a16:creationId xmlns:a16="http://schemas.microsoft.com/office/drawing/2014/main" id="{6D574FCA-7C3A-411A-9EA0-D30850FF115C}"/>
                </a:ext>
              </a:extLst>
            </p:cNvPr>
            <p:cNvSpPr/>
            <p:nvPr/>
          </p:nvSpPr>
          <p:spPr>
            <a:xfrm rot="-770088">
              <a:off x="1399019" y="581716"/>
              <a:ext cx="234072" cy="223559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96;p42">
              <a:extLst>
                <a:ext uri="{FF2B5EF4-FFF2-40B4-BE49-F238E27FC236}">
                  <a16:creationId xmlns:a16="http://schemas.microsoft.com/office/drawing/2014/main" id="{FBD6FED1-F913-4D23-B48D-93569679B4DB}"/>
                </a:ext>
              </a:extLst>
            </p:cNvPr>
            <p:cNvSpPr/>
            <p:nvPr/>
          </p:nvSpPr>
          <p:spPr>
            <a:xfrm rot="-770088">
              <a:off x="1680330" y="51979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230;p58">
            <a:extLst>
              <a:ext uri="{FF2B5EF4-FFF2-40B4-BE49-F238E27FC236}">
                <a16:creationId xmlns:a16="http://schemas.microsoft.com/office/drawing/2014/main" id="{40EB14D5-8F31-4337-AA09-5446CC23564C}"/>
              </a:ext>
            </a:extLst>
          </p:cNvPr>
          <p:cNvGrpSpPr/>
          <p:nvPr/>
        </p:nvGrpSpPr>
        <p:grpSpPr>
          <a:xfrm>
            <a:off x="7766888" y="248054"/>
            <a:ext cx="1009196" cy="1189695"/>
            <a:chOff x="7381746" y="3633100"/>
            <a:chExt cx="1009196" cy="1189695"/>
          </a:xfrm>
        </p:grpSpPr>
        <p:sp>
          <p:nvSpPr>
            <p:cNvPr id="116" name="Google Shape;1231;p58">
              <a:extLst>
                <a:ext uri="{FF2B5EF4-FFF2-40B4-BE49-F238E27FC236}">
                  <a16:creationId xmlns:a16="http://schemas.microsoft.com/office/drawing/2014/main" id="{32FE9F0E-98A1-43F3-ADE9-DFDF8E212A17}"/>
                </a:ext>
              </a:extLst>
            </p:cNvPr>
            <p:cNvSpPr/>
            <p:nvPr/>
          </p:nvSpPr>
          <p:spPr>
            <a:xfrm>
              <a:off x="7381746" y="3633100"/>
              <a:ext cx="1009196" cy="1189695"/>
            </a:xfrm>
            <a:custGeom>
              <a:avLst/>
              <a:gdLst/>
              <a:ahLst/>
              <a:cxnLst/>
              <a:rect l="l" t="t" r="r" b="b"/>
              <a:pathLst>
                <a:path w="28923" h="34096" extrusionOk="0">
                  <a:moveTo>
                    <a:pt x="20374" y="0"/>
                  </a:moveTo>
                  <a:cubicBezTo>
                    <a:pt x="20199" y="0"/>
                    <a:pt x="20008" y="32"/>
                    <a:pt x="19833" y="64"/>
                  </a:cubicBezTo>
                  <a:lnTo>
                    <a:pt x="1767" y="4569"/>
                  </a:lnTo>
                  <a:cubicBezTo>
                    <a:pt x="1194" y="4712"/>
                    <a:pt x="700" y="5062"/>
                    <a:pt x="398" y="5572"/>
                  </a:cubicBezTo>
                  <a:cubicBezTo>
                    <a:pt x="96" y="6081"/>
                    <a:pt x="0" y="6670"/>
                    <a:pt x="143" y="7243"/>
                  </a:cubicBezTo>
                  <a:lnTo>
                    <a:pt x="6415" y="32424"/>
                  </a:lnTo>
                  <a:cubicBezTo>
                    <a:pt x="6654" y="33411"/>
                    <a:pt x="7545" y="34096"/>
                    <a:pt x="8564" y="34096"/>
                  </a:cubicBezTo>
                  <a:cubicBezTo>
                    <a:pt x="8739" y="34096"/>
                    <a:pt x="8914" y="34080"/>
                    <a:pt x="9089" y="34032"/>
                  </a:cubicBezTo>
                  <a:lnTo>
                    <a:pt x="27155" y="29543"/>
                  </a:lnTo>
                  <a:cubicBezTo>
                    <a:pt x="27744" y="29400"/>
                    <a:pt x="28222" y="29050"/>
                    <a:pt x="28524" y="28540"/>
                  </a:cubicBezTo>
                  <a:cubicBezTo>
                    <a:pt x="28827" y="28031"/>
                    <a:pt x="28922" y="27442"/>
                    <a:pt x="28779" y="26853"/>
                  </a:cubicBezTo>
                  <a:lnTo>
                    <a:pt x="22523" y="1688"/>
                  </a:lnTo>
                  <a:cubicBezTo>
                    <a:pt x="22269" y="701"/>
                    <a:pt x="21393" y="0"/>
                    <a:pt x="203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32;p58">
              <a:extLst>
                <a:ext uri="{FF2B5EF4-FFF2-40B4-BE49-F238E27FC236}">
                  <a16:creationId xmlns:a16="http://schemas.microsoft.com/office/drawing/2014/main" id="{D77E6DBD-D5F2-4708-9030-04951BFCAF88}"/>
                </a:ext>
              </a:extLst>
            </p:cNvPr>
            <p:cNvSpPr/>
            <p:nvPr/>
          </p:nvSpPr>
          <p:spPr>
            <a:xfrm>
              <a:off x="7399506" y="3654070"/>
              <a:ext cx="973640" cy="1148068"/>
            </a:xfrm>
            <a:custGeom>
              <a:avLst/>
              <a:gdLst/>
              <a:ahLst/>
              <a:cxnLst/>
              <a:rect l="l" t="t" r="r" b="b"/>
              <a:pathLst>
                <a:path w="27904" h="32903" extrusionOk="0">
                  <a:moveTo>
                    <a:pt x="19873" y="1"/>
                  </a:moveTo>
                  <a:cubicBezTo>
                    <a:pt x="19739" y="1"/>
                    <a:pt x="19603" y="17"/>
                    <a:pt x="19467" y="52"/>
                  </a:cubicBezTo>
                  <a:lnTo>
                    <a:pt x="1401" y="4541"/>
                  </a:lnTo>
                  <a:cubicBezTo>
                    <a:pt x="526" y="4764"/>
                    <a:pt x="0" y="5639"/>
                    <a:pt x="223" y="6499"/>
                  </a:cubicBezTo>
                  <a:lnTo>
                    <a:pt x="6479" y="31680"/>
                  </a:lnTo>
                  <a:cubicBezTo>
                    <a:pt x="6669" y="32413"/>
                    <a:pt x="7334" y="32903"/>
                    <a:pt x="8058" y="32903"/>
                  </a:cubicBezTo>
                  <a:cubicBezTo>
                    <a:pt x="8183" y="32903"/>
                    <a:pt x="8310" y="32888"/>
                    <a:pt x="8437" y="32858"/>
                  </a:cubicBezTo>
                  <a:lnTo>
                    <a:pt x="26503" y="28369"/>
                  </a:lnTo>
                  <a:cubicBezTo>
                    <a:pt x="27378" y="28146"/>
                    <a:pt x="27904" y="27271"/>
                    <a:pt x="27697" y="26411"/>
                  </a:cubicBezTo>
                  <a:lnTo>
                    <a:pt x="21425" y="1230"/>
                  </a:lnTo>
                  <a:cubicBezTo>
                    <a:pt x="21251" y="491"/>
                    <a:pt x="20599" y="1"/>
                    <a:pt x="19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33;p58">
              <a:extLst>
                <a:ext uri="{FF2B5EF4-FFF2-40B4-BE49-F238E27FC236}">
                  <a16:creationId xmlns:a16="http://schemas.microsoft.com/office/drawing/2014/main" id="{9E6E7C7F-C00E-4527-8C48-ED88A9EAD060}"/>
                </a:ext>
              </a:extLst>
            </p:cNvPr>
            <p:cNvSpPr/>
            <p:nvPr/>
          </p:nvSpPr>
          <p:spPr>
            <a:xfrm>
              <a:off x="7460045" y="3738057"/>
              <a:ext cx="852005" cy="979223"/>
            </a:xfrm>
            <a:custGeom>
              <a:avLst/>
              <a:gdLst/>
              <a:ahLst/>
              <a:cxnLst/>
              <a:rect l="l" t="t" r="r" b="b"/>
              <a:pathLst>
                <a:path w="24418" h="28064" extrusionOk="0">
                  <a:moveTo>
                    <a:pt x="18592" y="1"/>
                  </a:moveTo>
                  <a:lnTo>
                    <a:pt x="0" y="4617"/>
                  </a:lnTo>
                  <a:lnTo>
                    <a:pt x="5826" y="28063"/>
                  </a:lnTo>
                  <a:lnTo>
                    <a:pt x="24418" y="23447"/>
                  </a:lnTo>
                  <a:lnTo>
                    <a:pt x="18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34;p58">
              <a:extLst>
                <a:ext uri="{FF2B5EF4-FFF2-40B4-BE49-F238E27FC236}">
                  <a16:creationId xmlns:a16="http://schemas.microsoft.com/office/drawing/2014/main" id="{7CBCA5B7-C650-4636-9537-3FB198D099E0}"/>
                </a:ext>
              </a:extLst>
            </p:cNvPr>
            <p:cNvSpPr/>
            <p:nvPr/>
          </p:nvSpPr>
          <p:spPr>
            <a:xfrm>
              <a:off x="7767728" y="3777800"/>
              <a:ext cx="18633" cy="16120"/>
            </a:xfrm>
            <a:custGeom>
              <a:avLst/>
              <a:gdLst/>
              <a:ahLst/>
              <a:cxnLst/>
              <a:rect l="l" t="t" r="r" b="b"/>
              <a:pathLst>
                <a:path w="534" h="462" extrusionOk="0">
                  <a:moveTo>
                    <a:pt x="247" y="0"/>
                  </a:moveTo>
                  <a:cubicBezTo>
                    <a:pt x="229" y="0"/>
                    <a:pt x="210" y="3"/>
                    <a:pt x="192" y="8"/>
                  </a:cubicBezTo>
                  <a:cubicBezTo>
                    <a:pt x="144" y="24"/>
                    <a:pt x="112" y="40"/>
                    <a:pt x="80" y="72"/>
                  </a:cubicBezTo>
                  <a:cubicBezTo>
                    <a:pt x="33" y="119"/>
                    <a:pt x="1" y="199"/>
                    <a:pt x="33" y="294"/>
                  </a:cubicBezTo>
                  <a:cubicBezTo>
                    <a:pt x="59" y="399"/>
                    <a:pt x="162" y="461"/>
                    <a:pt x="263" y="461"/>
                  </a:cubicBezTo>
                  <a:cubicBezTo>
                    <a:pt x="345" y="461"/>
                    <a:pt x="426" y="420"/>
                    <a:pt x="462" y="326"/>
                  </a:cubicBezTo>
                  <a:cubicBezTo>
                    <a:pt x="533" y="170"/>
                    <a:pt x="40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35;p58">
              <a:extLst>
                <a:ext uri="{FF2B5EF4-FFF2-40B4-BE49-F238E27FC236}">
                  <a16:creationId xmlns:a16="http://schemas.microsoft.com/office/drawing/2014/main" id="{2D7AE25B-5A0B-4296-BF5C-0E2CF9E4DEAB}"/>
                </a:ext>
              </a:extLst>
            </p:cNvPr>
            <p:cNvSpPr/>
            <p:nvPr/>
          </p:nvSpPr>
          <p:spPr>
            <a:xfrm>
              <a:off x="8083751" y="4449766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73" y="1"/>
                  </a:moveTo>
                  <a:cubicBezTo>
                    <a:pt x="1346" y="1"/>
                    <a:pt x="1318" y="4"/>
                    <a:pt x="1290" y="12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8" y="664"/>
                  </a:cubicBezTo>
                  <a:lnTo>
                    <a:pt x="303" y="1651"/>
                  </a:lnTo>
                  <a:cubicBezTo>
                    <a:pt x="343" y="1799"/>
                    <a:pt x="474" y="1901"/>
                    <a:pt x="628" y="1901"/>
                  </a:cubicBezTo>
                  <a:cubicBezTo>
                    <a:pt x="657" y="1901"/>
                    <a:pt x="687" y="1897"/>
                    <a:pt x="717" y="1890"/>
                  </a:cubicBezTo>
                  <a:lnTo>
                    <a:pt x="1688" y="1651"/>
                  </a:lnTo>
                  <a:cubicBezTo>
                    <a:pt x="1879" y="1603"/>
                    <a:pt x="1990" y="1412"/>
                    <a:pt x="1943" y="1237"/>
                  </a:cubicBezTo>
                  <a:lnTo>
                    <a:pt x="1704" y="250"/>
                  </a:lnTo>
                  <a:cubicBezTo>
                    <a:pt x="1664" y="103"/>
                    <a:pt x="1522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36;p58">
              <a:extLst>
                <a:ext uri="{FF2B5EF4-FFF2-40B4-BE49-F238E27FC236}">
                  <a16:creationId xmlns:a16="http://schemas.microsoft.com/office/drawing/2014/main" id="{039042EB-CD3F-4C6B-82B5-C3AA66250BA3}"/>
                </a:ext>
              </a:extLst>
            </p:cNvPr>
            <p:cNvSpPr/>
            <p:nvPr/>
          </p:nvSpPr>
          <p:spPr>
            <a:xfrm>
              <a:off x="8009325" y="4468084"/>
              <a:ext cx="69471" cy="66924"/>
            </a:xfrm>
            <a:custGeom>
              <a:avLst/>
              <a:gdLst/>
              <a:ahLst/>
              <a:cxnLst/>
              <a:rect l="l" t="t" r="r" b="b"/>
              <a:pathLst>
                <a:path w="1991" h="1918" extrusionOk="0">
                  <a:moveTo>
                    <a:pt x="1373" y="1"/>
                  </a:moveTo>
                  <a:cubicBezTo>
                    <a:pt x="1345" y="1"/>
                    <a:pt x="1317" y="4"/>
                    <a:pt x="1290" y="12"/>
                  </a:cubicBezTo>
                  <a:lnTo>
                    <a:pt x="303" y="251"/>
                  </a:lnTo>
                  <a:cubicBezTo>
                    <a:pt x="112" y="298"/>
                    <a:pt x="1" y="489"/>
                    <a:pt x="49" y="665"/>
                  </a:cubicBezTo>
                  <a:lnTo>
                    <a:pt x="303" y="1651"/>
                  </a:lnTo>
                  <a:cubicBezTo>
                    <a:pt x="330" y="1813"/>
                    <a:pt x="470" y="1917"/>
                    <a:pt x="628" y="1917"/>
                  </a:cubicBezTo>
                  <a:cubicBezTo>
                    <a:pt x="657" y="1917"/>
                    <a:pt x="687" y="1914"/>
                    <a:pt x="717" y="1906"/>
                  </a:cubicBezTo>
                  <a:lnTo>
                    <a:pt x="1688" y="1651"/>
                  </a:lnTo>
                  <a:cubicBezTo>
                    <a:pt x="1879" y="1604"/>
                    <a:pt x="1990" y="1429"/>
                    <a:pt x="1943" y="1238"/>
                  </a:cubicBezTo>
                  <a:lnTo>
                    <a:pt x="1704" y="267"/>
                  </a:lnTo>
                  <a:cubicBezTo>
                    <a:pt x="1664" y="105"/>
                    <a:pt x="1521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37;p58">
              <a:extLst>
                <a:ext uri="{FF2B5EF4-FFF2-40B4-BE49-F238E27FC236}">
                  <a16:creationId xmlns:a16="http://schemas.microsoft.com/office/drawing/2014/main" id="{CB916152-1D16-4481-B64D-263B7DD8C8AB}"/>
                </a:ext>
              </a:extLst>
            </p:cNvPr>
            <p:cNvSpPr/>
            <p:nvPr/>
          </p:nvSpPr>
          <p:spPr>
            <a:xfrm>
              <a:off x="7934899" y="4486438"/>
              <a:ext cx="69471" cy="66889"/>
            </a:xfrm>
            <a:custGeom>
              <a:avLst/>
              <a:gdLst/>
              <a:ahLst/>
              <a:cxnLst/>
              <a:rect l="l" t="t" r="r" b="b"/>
              <a:pathLst>
                <a:path w="1991" h="1917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66"/>
                  </a:lnTo>
                  <a:cubicBezTo>
                    <a:pt x="112" y="298"/>
                    <a:pt x="1" y="489"/>
                    <a:pt x="49" y="680"/>
                  </a:cubicBezTo>
                  <a:lnTo>
                    <a:pt x="287" y="1651"/>
                  </a:lnTo>
                  <a:cubicBezTo>
                    <a:pt x="328" y="1812"/>
                    <a:pt x="470" y="1916"/>
                    <a:pt x="619" y="1916"/>
                  </a:cubicBezTo>
                  <a:cubicBezTo>
                    <a:pt x="646" y="1916"/>
                    <a:pt x="674" y="1913"/>
                    <a:pt x="701" y="1905"/>
                  </a:cubicBezTo>
                  <a:lnTo>
                    <a:pt x="1688" y="1667"/>
                  </a:lnTo>
                  <a:cubicBezTo>
                    <a:pt x="1879" y="1619"/>
                    <a:pt x="1990" y="1428"/>
                    <a:pt x="1943" y="1253"/>
                  </a:cubicBezTo>
                  <a:lnTo>
                    <a:pt x="1688" y="266"/>
                  </a:lnTo>
                  <a:cubicBezTo>
                    <a:pt x="1661" y="105"/>
                    <a:pt x="1521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8;p58">
              <a:extLst>
                <a:ext uri="{FF2B5EF4-FFF2-40B4-BE49-F238E27FC236}">
                  <a16:creationId xmlns:a16="http://schemas.microsoft.com/office/drawing/2014/main" id="{449429DD-AA64-490A-AF67-B678B17D40C4}"/>
                </a:ext>
              </a:extLst>
            </p:cNvPr>
            <p:cNvSpPr/>
            <p:nvPr/>
          </p:nvSpPr>
          <p:spPr>
            <a:xfrm>
              <a:off x="7860473" y="4505315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9" y="664"/>
                  </a:cubicBezTo>
                  <a:lnTo>
                    <a:pt x="287" y="1651"/>
                  </a:lnTo>
                  <a:cubicBezTo>
                    <a:pt x="328" y="1798"/>
                    <a:pt x="470" y="1901"/>
                    <a:pt x="618" y="1901"/>
                  </a:cubicBezTo>
                  <a:cubicBezTo>
                    <a:pt x="646" y="1901"/>
                    <a:pt x="674" y="1897"/>
                    <a:pt x="701" y="1890"/>
                  </a:cubicBezTo>
                  <a:lnTo>
                    <a:pt x="1688" y="1651"/>
                  </a:lnTo>
                  <a:cubicBezTo>
                    <a:pt x="1879" y="1603"/>
                    <a:pt x="1991" y="1412"/>
                    <a:pt x="1943" y="1237"/>
                  </a:cubicBezTo>
                  <a:lnTo>
                    <a:pt x="1688" y="250"/>
                  </a:lnTo>
                  <a:cubicBezTo>
                    <a:pt x="1648" y="103"/>
                    <a:pt x="1517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39;p58">
              <a:extLst>
                <a:ext uri="{FF2B5EF4-FFF2-40B4-BE49-F238E27FC236}">
                  <a16:creationId xmlns:a16="http://schemas.microsoft.com/office/drawing/2014/main" id="{57DB4ED1-860E-4EC4-B80A-672044399732}"/>
                </a:ext>
              </a:extLst>
            </p:cNvPr>
            <p:cNvSpPr/>
            <p:nvPr/>
          </p:nvSpPr>
          <p:spPr>
            <a:xfrm>
              <a:off x="7786047" y="4523633"/>
              <a:ext cx="68913" cy="66889"/>
            </a:xfrm>
            <a:custGeom>
              <a:avLst/>
              <a:gdLst/>
              <a:ahLst/>
              <a:cxnLst/>
              <a:rect l="l" t="t" r="r" b="b"/>
              <a:pathLst>
                <a:path w="1975" h="1917" extrusionOk="0">
                  <a:moveTo>
                    <a:pt x="1362" y="1"/>
                  </a:moveTo>
                  <a:cubicBezTo>
                    <a:pt x="1334" y="1"/>
                    <a:pt x="1304" y="4"/>
                    <a:pt x="1274" y="12"/>
                  </a:cubicBezTo>
                  <a:lnTo>
                    <a:pt x="287" y="250"/>
                  </a:lnTo>
                  <a:cubicBezTo>
                    <a:pt x="112" y="298"/>
                    <a:pt x="1" y="489"/>
                    <a:pt x="49" y="664"/>
                  </a:cubicBezTo>
                  <a:lnTo>
                    <a:pt x="287" y="1651"/>
                  </a:lnTo>
                  <a:cubicBezTo>
                    <a:pt x="328" y="1812"/>
                    <a:pt x="470" y="1917"/>
                    <a:pt x="619" y="1917"/>
                  </a:cubicBezTo>
                  <a:cubicBezTo>
                    <a:pt x="646" y="1917"/>
                    <a:pt x="674" y="1913"/>
                    <a:pt x="701" y="1906"/>
                  </a:cubicBezTo>
                  <a:lnTo>
                    <a:pt x="1688" y="1651"/>
                  </a:lnTo>
                  <a:cubicBezTo>
                    <a:pt x="1863" y="1603"/>
                    <a:pt x="1975" y="1428"/>
                    <a:pt x="1943" y="1237"/>
                  </a:cubicBezTo>
                  <a:lnTo>
                    <a:pt x="1688" y="266"/>
                  </a:lnTo>
                  <a:cubicBezTo>
                    <a:pt x="1648" y="105"/>
                    <a:pt x="1517" y="1"/>
                    <a:pt x="1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40;p58">
              <a:extLst>
                <a:ext uri="{FF2B5EF4-FFF2-40B4-BE49-F238E27FC236}">
                  <a16:creationId xmlns:a16="http://schemas.microsoft.com/office/drawing/2014/main" id="{8C3BD653-3D50-417E-ACB4-09E556EA7029}"/>
                </a:ext>
              </a:extLst>
            </p:cNvPr>
            <p:cNvSpPr/>
            <p:nvPr/>
          </p:nvSpPr>
          <p:spPr>
            <a:xfrm>
              <a:off x="7543089" y="3827974"/>
              <a:ext cx="532669" cy="175579"/>
            </a:xfrm>
            <a:custGeom>
              <a:avLst/>
              <a:gdLst/>
              <a:ahLst/>
              <a:cxnLst/>
              <a:rect l="l" t="t" r="r" b="b"/>
              <a:pathLst>
                <a:path w="15266" h="5032" extrusionOk="0">
                  <a:moveTo>
                    <a:pt x="14321" y="0"/>
                  </a:moveTo>
                  <a:cubicBezTo>
                    <a:pt x="14255" y="0"/>
                    <a:pt x="14187" y="8"/>
                    <a:pt x="14119" y="25"/>
                  </a:cubicBezTo>
                  <a:lnTo>
                    <a:pt x="733" y="3367"/>
                  </a:lnTo>
                  <a:cubicBezTo>
                    <a:pt x="271" y="3479"/>
                    <a:pt x="1" y="3940"/>
                    <a:pt x="112" y="4386"/>
                  </a:cubicBezTo>
                  <a:cubicBezTo>
                    <a:pt x="207" y="4778"/>
                    <a:pt x="553" y="5032"/>
                    <a:pt x="938" y="5032"/>
                  </a:cubicBezTo>
                  <a:cubicBezTo>
                    <a:pt x="1007" y="5032"/>
                    <a:pt x="1077" y="5024"/>
                    <a:pt x="1147" y="5007"/>
                  </a:cubicBezTo>
                  <a:lnTo>
                    <a:pt x="14533" y="1680"/>
                  </a:lnTo>
                  <a:cubicBezTo>
                    <a:pt x="14979" y="1569"/>
                    <a:pt x="15266" y="1107"/>
                    <a:pt x="15154" y="645"/>
                  </a:cubicBezTo>
                  <a:cubicBezTo>
                    <a:pt x="15059" y="265"/>
                    <a:pt x="14709" y="0"/>
                    <a:pt x="14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41;p58">
              <a:extLst>
                <a:ext uri="{FF2B5EF4-FFF2-40B4-BE49-F238E27FC236}">
                  <a16:creationId xmlns:a16="http://schemas.microsoft.com/office/drawing/2014/main" id="{62EA6DD5-A321-4F44-A545-703908B930E1}"/>
                </a:ext>
              </a:extLst>
            </p:cNvPr>
            <p:cNvSpPr/>
            <p:nvPr/>
          </p:nvSpPr>
          <p:spPr>
            <a:xfrm>
              <a:off x="7562524" y="3906797"/>
              <a:ext cx="532669" cy="175091"/>
            </a:xfrm>
            <a:custGeom>
              <a:avLst/>
              <a:gdLst/>
              <a:ahLst/>
              <a:cxnLst/>
              <a:rect l="l" t="t" r="r" b="b"/>
              <a:pathLst>
                <a:path w="15266" h="5018" extrusionOk="0">
                  <a:moveTo>
                    <a:pt x="14329" y="1"/>
                  </a:moveTo>
                  <a:cubicBezTo>
                    <a:pt x="14260" y="1"/>
                    <a:pt x="14190" y="9"/>
                    <a:pt x="14120" y="26"/>
                  </a:cubicBezTo>
                  <a:lnTo>
                    <a:pt x="733" y="3353"/>
                  </a:lnTo>
                  <a:cubicBezTo>
                    <a:pt x="287" y="3464"/>
                    <a:pt x="1" y="3926"/>
                    <a:pt x="112" y="4371"/>
                  </a:cubicBezTo>
                  <a:cubicBezTo>
                    <a:pt x="207" y="4763"/>
                    <a:pt x="553" y="5017"/>
                    <a:pt x="938" y="5017"/>
                  </a:cubicBezTo>
                  <a:cubicBezTo>
                    <a:pt x="1007" y="5017"/>
                    <a:pt x="1077" y="5009"/>
                    <a:pt x="1147" y="4992"/>
                  </a:cubicBezTo>
                  <a:lnTo>
                    <a:pt x="14533" y="1665"/>
                  </a:lnTo>
                  <a:cubicBezTo>
                    <a:pt x="14979" y="1554"/>
                    <a:pt x="15266" y="1092"/>
                    <a:pt x="15154" y="631"/>
                  </a:cubicBezTo>
                  <a:cubicBezTo>
                    <a:pt x="15060" y="253"/>
                    <a:pt x="14713" y="1"/>
                    <a:pt x="14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42;p58">
              <a:extLst>
                <a:ext uri="{FF2B5EF4-FFF2-40B4-BE49-F238E27FC236}">
                  <a16:creationId xmlns:a16="http://schemas.microsoft.com/office/drawing/2014/main" id="{0ADEDC00-5CD5-4C48-8D18-E7D350445A7A}"/>
                </a:ext>
              </a:extLst>
            </p:cNvPr>
            <p:cNvSpPr/>
            <p:nvPr/>
          </p:nvSpPr>
          <p:spPr>
            <a:xfrm>
              <a:off x="7581960" y="3985131"/>
              <a:ext cx="532669" cy="175056"/>
            </a:xfrm>
            <a:custGeom>
              <a:avLst/>
              <a:gdLst/>
              <a:ahLst/>
              <a:cxnLst/>
              <a:rect l="l" t="t" r="r" b="b"/>
              <a:pathLst>
                <a:path w="15266" h="5017" extrusionOk="0">
                  <a:moveTo>
                    <a:pt x="14328" y="0"/>
                  </a:moveTo>
                  <a:cubicBezTo>
                    <a:pt x="14260" y="0"/>
                    <a:pt x="14190" y="8"/>
                    <a:pt x="14120" y="25"/>
                  </a:cubicBezTo>
                  <a:lnTo>
                    <a:pt x="733" y="3352"/>
                  </a:lnTo>
                  <a:cubicBezTo>
                    <a:pt x="287" y="3463"/>
                    <a:pt x="1" y="3925"/>
                    <a:pt x="112" y="4371"/>
                  </a:cubicBezTo>
                  <a:cubicBezTo>
                    <a:pt x="207" y="4762"/>
                    <a:pt x="553" y="5016"/>
                    <a:pt x="938" y="5016"/>
                  </a:cubicBezTo>
                  <a:cubicBezTo>
                    <a:pt x="1007" y="5016"/>
                    <a:pt x="1077" y="5008"/>
                    <a:pt x="1147" y="4991"/>
                  </a:cubicBezTo>
                  <a:lnTo>
                    <a:pt x="14534" y="1665"/>
                  </a:lnTo>
                  <a:cubicBezTo>
                    <a:pt x="14995" y="1553"/>
                    <a:pt x="15266" y="1092"/>
                    <a:pt x="15154" y="646"/>
                  </a:cubicBezTo>
                  <a:cubicBezTo>
                    <a:pt x="15060" y="254"/>
                    <a:pt x="14713" y="0"/>
                    <a:pt x="14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43;p58">
              <a:extLst>
                <a:ext uri="{FF2B5EF4-FFF2-40B4-BE49-F238E27FC236}">
                  <a16:creationId xmlns:a16="http://schemas.microsoft.com/office/drawing/2014/main" id="{560E0474-5D57-4C9C-82A3-9A670E1415E9}"/>
                </a:ext>
              </a:extLst>
            </p:cNvPr>
            <p:cNvSpPr/>
            <p:nvPr/>
          </p:nvSpPr>
          <p:spPr>
            <a:xfrm>
              <a:off x="7601430" y="4063430"/>
              <a:ext cx="532634" cy="175265"/>
            </a:xfrm>
            <a:custGeom>
              <a:avLst/>
              <a:gdLst/>
              <a:ahLst/>
              <a:cxnLst/>
              <a:rect l="l" t="t" r="r" b="b"/>
              <a:pathLst>
                <a:path w="15265" h="5023" extrusionOk="0">
                  <a:moveTo>
                    <a:pt x="14327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2"/>
                  </a:lnTo>
                  <a:cubicBezTo>
                    <a:pt x="287" y="3464"/>
                    <a:pt x="0" y="3925"/>
                    <a:pt x="111" y="4387"/>
                  </a:cubicBezTo>
                  <a:cubicBezTo>
                    <a:pt x="218" y="4760"/>
                    <a:pt x="548" y="5022"/>
                    <a:pt x="924" y="5022"/>
                  </a:cubicBezTo>
                  <a:cubicBezTo>
                    <a:pt x="997" y="5022"/>
                    <a:pt x="1071" y="5012"/>
                    <a:pt x="1146" y="4992"/>
                  </a:cubicBezTo>
                  <a:lnTo>
                    <a:pt x="14533" y="1665"/>
                  </a:lnTo>
                  <a:cubicBezTo>
                    <a:pt x="14994" y="1554"/>
                    <a:pt x="15265" y="1092"/>
                    <a:pt x="15153" y="646"/>
                  </a:cubicBezTo>
                  <a:cubicBezTo>
                    <a:pt x="15059" y="255"/>
                    <a:pt x="14712" y="1"/>
                    <a:pt x="1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44;p58">
              <a:extLst>
                <a:ext uri="{FF2B5EF4-FFF2-40B4-BE49-F238E27FC236}">
                  <a16:creationId xmlns:a16="http://schemas.microsoft.com/office/drawing/2014/main" id="{1D25ADCE-E5EE-4F37-8DBC-5C61FAAC6165}"/>
                </a:ext>
              </a:extLst>
            </p:cNvPr>
            <p:cNvSpPr/>
            <p:nvPr/>
          </p:nvSpPr>
          <p:spPr>
            <a:xfrm>
              <a:off x="7620865" y="4141729"/>
              <a:ext cx="532634" cy="175614"/>
            </a:xfrm>
            <a:custGeom>
              <a:avLst/>
              <a:gdLst/>
              <a:ahLst/>
              <a:cxnLst/>
              <a:rect l="l" t="t" r="r" b="b"/>
              <a:pathLst>
                <a:path w="15265" h="5033" extrusionOk="0">
                  <a:moveTo>
                    <a:pt x="14328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3"/>
                  </a:lnTo>
                  <a:cubicBezTo>
                    <a:pt x="287" y="3464"/>
                    <a:pt x="0" y="3926"/>
                    <a:pt x="112" y="4387"/>
                  </a:cubicBezTo>
                  <a:cubicBezTo>
                    <a:pt x="220" y="4768"/>
                    <a:pt x="561" y="5032"/>
                    <a:pt x="945" y="5032"/>
                  </a:cubicBezTo>
                  <a:cubicBezTo>
                    <a:pt x="1011" y="5032"/>
                    <a:pt x="1079" y="5024"/>
                    <a:pt x="1146" y="5008"/>
                  </a:cubicBezTo>
                  <a:lnTo>
                    <a:pt x="14533" y="1681"/>
                  </a:lnTo>
                  <a:cubicBezTo>
                    <a:pt x="14994" y="1554"/>
                    <a:pt x="15265" y="1108"/>
                    <a:pt x="15154" y="647"/>
                  </a:cubicBezTo>
                  <a:cubicBezTo>
                    <a:pt x="15059" y="255"/>
                    <a:pt x="14712" y="1"/>
                    <a:pt x="14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45;p58">
              <a:extLst>
                <a:ext uri="{FF2B5EF4-FFF2-40B4-BE49-F238E27FC236}">
                  <a16:creationId xmlns:a16="http://schemas.microsoft.com/office/drawing/2014/main" id="{9BB13C9F-24E1-42BA-983D-C00334A4F04F}"/>
                </a:ext>
              </a:extLst>
            </p:cNvPr>
            <p:cNvSpPr/>
            <p:nvPr/>
          </p:nvSpPr>
          <p:spPr>
            <a:xfrm>
              <a:off x="7640300" y="4220098"/>
              <a:ext cx="532669" cy="175544"/>
            </a:xfrm>
            <a:custGeom>
              <a:avLst/>
              <a:gdLst/>
              <a:ahLst/>
              <a:cxnLst/>
              <a:rect l="l" t="t" r="r" b="b"/>
              <a:pathLst>
                <a:path w="15266" h="5031" extrusionOk="0">
                  <a:moveTo>
                    <a:pt x="14331" y="0"/>
                  </a:moveTo>
                  <a:cubicBezTo>
                    <a:pt x="14266" y="0"/>
                    <a:pt x="14200" y="8"/>
                    <a:pt x="14135" y="24"/>
                  </a:cubicBezTo>
                  <a:lnTo>
                    <a:pt x="732" y="3351"/>
                  </a:lnTo>
                  <a:cubicBezTo>
                    <a:pt x="287" y="3462"/>
                    <a:pt x="0" y="3924"/>
                    <a:pt x="128" y="4386"/>
                  </a:cubicBezTo>
                  <a:cubicBezTo>
                    <a:pt x="223" y="4766"/>
                    <a:pt x="573" y="5030"/>
                    <a:pt x="951" y="5030"/>
                  </a:cubicBezTo>
                  <a:cubicBezTo>
                    <a:pt x="1015" y="5030"/>
                    <a:pt x="1081" y="5023"/>
                    <a:pt x="1146" y="5006"/>
                  </a:cubicBezTo>
                  <a:lnTo>
                    <a:pt x="14533" y="1680"/>
                  </a:lnTo>
                  <a:cubicBezTo>
                    <a:pt x="14994" y="1568"/>
                    <a:pt x="15265" y="1107"/>
                    <a:pt x="15154" y="645"/>
                  </a:cubicBezTo>
                  <a:cubicBezTo>
                    <a:pt x="15059" y="265"/>
                    <a:pt x="14708" y="0"/>
                    <a:pt x="14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46;p58">
              <a:extLst>
                <a:ext uri="{FF2B5EF4-FFF2-40B4-BE49-F238E27FC236}">
                  <a16:creationId xmlns:a16="http://schemas.microsoft.com/office/drawing/2014/main" id="{550DC579-6B4E-4BCA-826E-3C0265C7D247}"/>
                </a:ext>
              </a:extLst>
            </p:cNvPr>
            <p:cNvSpPr/>
            <p:nvPr/>
          </p:nvSpPr>
          <p:spPr>
            <a:xfrm>
              <a:off x="7660294" y="4298397"/>
              <a:ext cx="532111" cy="175579"/>
            </a:xfrm>
            <a:custGeom>
              <a:avLst/>
              <a:gdLst/>
              <a:ahLst/>
              <a:cxnLst/>
              <a:rect l="l" t="t" r="r" b="b"/>
              <a:pathLst>
                <a:path w="15250" h="5032" extrusionOk="0">
                  <a:moveTo>
                    <a:pt x="14315" y="0"/>
                  </a:moveTo>
                  <a:cubicBezTo>
                    <a:pt x="14250" y="0"/>
                    <a:pt x="14184" y="8"/>
                    <a:pt x="14119" y="25"/>
                  </a:cubicBezTo>
                  <a:lnTo>
                    <a:pt x="732" y="3351"/>
                  </a:lnTo>
                  <a:cubicBezTo>
                    <a:pt x="271" y="3479"/>
                    <a:pt x="0" y="3924"/>
                    <a:pt x="112" y="4386"/>
                  </a:cubicBezTo>
                  <a:cubicBezTo>
                    <a:pt x="206" y="4778"/>
                    <a:pt x="553" y="5032"/>
                    <a:pt x="928" y="5032"/>
                  </a:cubicBezTo>
                  <a:cubicBezTo>
                    <a:pt x="995" y="5032"/>
                    <a:pt x="1063" y="5024"/>
                    <a:pt x="1130" y="5007"/>
                  </a:cubicBezTo>
                  <a:lnTo>
                    <a:pt x="14517" y="1680"/>
                  </a:lnTo>
                  <a:cubicBezTo>
                    <a:pt x="14979" y="1569"/>
                    <a:pt x="15249" y="1107"/>
                    <a:pt x="15138" y="645"/>
                  </a:cubicBezTo>
                  <a:cubicBezTo>
                    <a:pt x="15043" y="265"/>
                    <a:pt x="14692" y="0"/>
                    <a:pt x="14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47;p58">
              <a:extLst>
                <a:ext uri="{FF2B5EF4-FFF2-40B4-BE49-F238E27FC236}">
                  <a16:creationId xmlns:a16="http://schemas.microsoft.com/office/drawing/2014/main" id="{327FA9D4-AC7A-44AA-AF09-FAB2AACA7FD8}"/>
                </a:ext>
              </a:extLst>
            </p:cNvPr>
            <p:cNvSpPr/>
            <p:nvPr/>
          </p:nvSpPr>
          <p:spPr>
            <a:xfrm>
              <a:off x="7973804" y="4649174"/>
              <a:ext cx="48117" cy="42255"/>
            </a:xfrm>
            <a:custGeom>
              <a:avLst/>
              <a:gdLst/>
              <a:ahLst/>
              <a:cxnLst/>
              <a:rect l="l" t="t" r="r" b="b"/>
              <a:pathLst>
                <a:path w="1379" h="1211" extrusionOk="0">
                  <a:moveTo>
                    <a:pt x="643" y="1"/>
                  </a:moveTo>
                  <a:cubicBezTo>
                    <a:pt x="589" y="1"/>
                    <a:pt x="533" y="8"/>
                    <a:pt x="478" y="25"/>
                  </a:cubicBezTo>
                  <a:cubicBezTo>
                    <a:pt x="366" y="57"/>
                    <a:pt x="271" y="105"/>
                    <a:pt x="191" y="184"/>
                  </a:cubicBezTo>
                  <a:cubicBezTo>
                    <a:pt x="48" y="328"/>
                    <a:pt x="0" y="535"/>
                    <a:pt x="64" y="773"/>
                  </a:cubicBezTo>
                  <a:cubicBezTo>
                    <a:pt x="133" y="1051"/>
                    <a:pt x="401" y="1210"/>
                    <a:pt x="667" y="1210"/>
                  </a:cubicBezTo>
                  <a:cubicBezTo>
                    <a:pt x="888" y="1210"/>
                    <a:pt x="1108" y="1099"/>
                    <a:pt x="1210" y="853"/>
                  </a:cubicBezTo>
                  <a:cubicBezTo>
                    <a:pt x="1378" y="445"/>
                    <a:pt x="1051" y="1"/>
                    <a:pt x="643" y="1"/>
                  </a:cubicBezTo>
                  <a:close/>
                </a:path>
              </a:pathLst>
            </a:custGeom>
            <a:solidFill>
              <a:srgbClr val="B2C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325;p40">
            <a:extLst>
              <a:ext uri="{FF2B5EF4-FFF2-40B4-BE49-F238E27FC236}">
                <a16:creationId xmlns:a16="http://schemas.microsoft.com/office/drawing/2014/main" id="{62BD6E71-E5ED-48CE-8A0C-592E1E600B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 clients are connected</a:t>
            </a:r>
            <a:endParaRPr dirty="0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97CE9768-934B-4E42-B521-6B7641EBC2DE}"/>
              </a:ext>
            </a:extLst>
          </p:cNvPr>
          <p:cNvSpPr/>
          <p:nvPr/>
        </p:nvSpPr>
        <p:spPr>
          <a:xfrm>
            <a:off x="1294342" y="3041332"/>
            <a:ext cx="101071" cy="495618"/>
          </a:xfrm>
          <a:prstGeom prst="leftBracket">
            <a:avLst>
              <a:gd name="adj" fmla="val 56136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Google Shape;325;p40">
            <a:extLst>
              <a:ext uri="{FF2B5EF4-FFF2-40B4-BE49-F238E27FC236}">
                <a16:creationId xmlns:a16="http://schemas.microsoft.com/office/drawing/2014/main" id="{F5EAA317-1A68-4BC0-95F1-7D23CF24D94C}"/>
              </a:ext>
            </a:extLst>
          </p:cNvPr>
          <p:cNvSpPr txBox="1">
            <a:spLocks/>
          </p:cNvSpPr>
          <p:nvPr/>
        </p:nvSpPr>
        <p:spPr>
          <a:xfrm>
            <a:off x="1395413" y="3434201"/>
            <a:ext cx="4256087" cy="20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200" b="1" dirty="0">
                <a:solidFill>
                  <a:schemeClr val="accent4"/>
                </a:solidFill>
              </a:rPr>
              <a:t>Server:	listens for new clients + sends frames</a:t>
            </a:r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4CE63BF1-73AE-4D51-BD92-4B2F42CAB7CA}"/>
              </a:ext>
            </a:extLst>
          </p:cNvPr>
          <p:cNvSpPr/>
          <p:nvPr/>
        </p:nvSpPr>
        <p:spPr>
          <a:xfrm>
            <a:off x="1183136" y="2831782"/>
            <a:ext cx="212277" cy="930594"/>
          </a:xfrm>
          <a:prstGeom prst="leftBracket">
            <a:avLst>
              <a:gd name="adj" fmla="val 35196"/>
            </a:avLst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64AEC35A-C2B3-41EC-9188-662C2F43797A}"/>
              </a:ext>
            </a:extLst>
          </p:cNvPr>
          <p:cNvSpPr/>
          <p:nvPr/>
        </p:nvSpPr>
        <p:spPr>
          <a:xfrm>
            <a:off x="1076218" y="3250881"/>
            <a:ext cx="319195" cy="755969"/>
          </a:xfrm>
          <a:prstGeom prst="leftBracket">
            <a:avLst>
              <a:gd name="adj" fmla="val 42159"/>
            </a:avLst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Google Shape;325;p40">
            <a:extLst>
              <a:ext uri="{FF2B5EF4-FFF2-40B4-BE49-F238E27FC236}">
                <a16:creationId xmlns:a16="http://schemas.microsoft.com/office/drawing/2014/main" id="{7642584D-B1F7-433C-A634-43E4D0097E01}"/>
              </a:ext>
            </a:extLst>
          </p:cNvPr>
          <p:cNvSpPr txBox="1">
            <a:spLocks/>
          </p:cNvSpPr>
          <p:nvPr/>
        </p:nvSpPr>
        <p:spPr>
          <a:xfrm>
            <a:off x="1395413" y="3659627"/>
            <a:ext cx="3824287" cy="20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Client 1:	receives &amp; processes frames</a:t>
            </a:r>
          </a:p>
        </p:txBody>
      </p:sp>
      <p:sp>
        <p:nvSpPr>
          <p:cNvPr id="38" name="Google Shape;325;p40">
            <a:extLst>
              <a:ext uri="{FF2B5EF4-FFF2-40B4-BE49-F238E27FC236}">
                <a16:creationId xmlns:a16="http://schemas.microsoft.com/office/drawing/2014/main" id="{6D9B96F1-F86B-4BB9-A92A-283561336EE5}"/>
              </a:ext>
            </a:extLst>
          </p:cNvPr>
          <p:cNvSpPr txBox="1">
            <a:spLocks/>
          </p:cNvSpPr>
          <p:nvPr/>
        </p:nvSpPr>
        <p:spPr>
          <a:xfrm>
            <a:off x="1395413" y="3905689"/>
            <a:ext cx="3824287" cy="20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Client 2:	receives &amp; processes frames</a:t>
            </a:r>
          </a:p>
        </p:txBody>
      </p:sp>
    </p:spTree>
    <p:extLst>
      <p:ext uri="{BB962C8B-B14F-4D97-AF65-F5344CB8AC3E}">
        <p14:creationId xmlns:p14="http://schemas.microsoft.com/office/powerpoint/2010/main" val="1289128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90C9F05-1EC3-4026-9038-C3CBB472B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18" y="1869295"/>
            <a:ext cx="7211368" cy="1485087"/>
          </a:xfrm>
          <a:prstGeom prst="rect">
            <a:avLst/>
          </a:prstGeom>
        </p:spPr>
      </p:pic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Resource usage</a:t>
            </a:r>
            <a:endParaRPr b="0" dirty="0"/>
          </a:p>
        </p:txBody>
      </p:sp>
      <p:sp>
        <p:nvSpPr>
          <p:cNvPr id="86" name="Google Shape;388;p42">
            <a:extLst>
              <a:ext uri="{FF2B5EF4-FFF2-40B4-BE49-F238E27FC236}">
                <a16:creationId xmlns:a16="http://schemas.microsoft.com/office/drawing/2014/main" id="{BB27A86E-46EA-425D-9C31-D391CD8A69B0}"/>
              </a:ext>
            </a:extLst>
          </p:cNvPr>
          <p:cNvSpPr/>
          <p:nvPr/>
        </p:nvSpPr>
        <p:spPr>
          <a:xfrm rot="-891077">
            <a:off x="8142467" y="4365361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389;p42">
            <a:extLst>
              <a:ext uri="{FF2B5EF4-FFF2-40B4-BE49-F238E27FC236}">
                <a16:creationId xmlns:a16="http://schemas.microsoft.com/office/drawing/2014/main" id="{59A28E74-B3BF-4E78-B8B8-ED95EB627AF6}"/>
              </a:ext>
            </a:extLst>
          </p:cNvPr>
          <p:cNvGrpSpPr/>
          <p:nvPr/>
        </p:nvGrpSpPr>
        <p:grpSpPr>
          <a:xfrm>
            <a:off x="309917" y="287173"/>
            <a:ext cx="1887247" cy="1111459"/>
            <a:chOff x="309917" y="287173"/>
            <a:chExt cx="1887247" cy="1111459"/>
          </a:xfrm>
        </p:grpSpPr>
        <p:sp>
          <p:nvSpPr>
            <p:cNvPr id="88" name="Google Shape;390;p42">
              <a:extLst>
                <a:ext uri="{FF2B5EF4-FFF2-40B4-BE49-F238E27FC236}">
                  <a16:creationId xmlns:a16="http://schemas.microsoft.com/office/drawing/2014/main" id="{6176C1C6-2657-4753-BBA7-154D9EE32447}"/>
                </a:ext>
              </a:extLst>
            </p:cNvPr>
            <p:cNvSpPr/>
            <p:nvPr/>
          </p:nvSpPr>
          <p:spPr>
            <a:xfrm rot="-770088">
              <a:off x="369717" y="474296"/>
              <a:ext cx="1767647" cy="737213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1;p42">
              <a:extLst>
                <a:ext uri="{FF2B5EF4-FFF2-40B4-BE49-F238E27FC236}">
                  <a16:creationId xmlns:a16="http://schemas.microsoft.com/office/drawing/2014/main" id="{EAC5DC9B-55CC-4F73-A4CB-3FAD104C7603}"/>
                </a:ext>
              </a:extLst>
            </p:cNvPr>
            <p:cNvSpPr/>
            <p:nvPr/>
          </p:nvSpPr>
          <p:spPr>
            <a:xfrm rot="-770088">
              <a:off x="410105" y="514536"/>
              <a:ext cx="1687139" cy="657902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2;p42">
              <a:extLst>
                <a:ext uri="{FF2B5EF4-FFF2-40B4-BE49-F238E27FC236}">
                  <a16:creationId xmlns:a16="http://schemas.microsoft.com/office/drawing/2014/main" id="{E18B4291-BB69-4071-B2FC-546DC84B579E}"/>
                </a:ext>
              </a:extLst>
            </p:cNvPr>
            <p:cNvSpPr/>
            <p:nvPr/>
          </p:nvSpPr>
          <p:spPr>
            <a:xfrm rot="-770088">
              <a:off x="553002" y="769056"/>
              <a:ext cx="234138" cy="22242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3;p42">
              <a:extLst>
                <a:ext uri="{FF2B5EF4-FFF2-40B4-BE49-F238E27FC236}">
                  <a16:creationId xmlns:a16="http://schemas.microsoft.com/office/drawing/2014/main" id="{F7FD93E3-7B6B-4EEF-A93A-332BC2678C0B}"/>
                </a:ext>
              </a:extLst>
            </p:cNvPr>
            <p:cNvSpPr/>
            <p:nvPr/>
          </p:nvSpPr>
          <p:spPr>
            <a:xfrm rot="-770088">
              <a:off x="835424" y="706955"/>
              <a:ext cx="233007" cy="222495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4;p42">
              <a:extLst>
                <a:ext uri="{FF2B5EF4-FFF2-40B4-BE49-F238E27FC236}">
                  <a16:creationId xmlns:a16="http://schemas.microsoft.com/office/drawing/2014/main" id="{0DCF8EB4-0507-46A0-BF4A-C55BFAE9A466}"/>
                </a:ext>
              </a:extLst>
            </p:cNvPr>
            <p:cNvSpPr/>
            <p:nvPr/>
          </p:nvSpPr>
          <p:spPr>
            <a:xfrm rot="-770088">
              <a:off x="1116603" y="64386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5;p42">
              <a:extLst>
                <a:ext uri="{FF2B5EF4-FFF2-40B4-BE49-F238E27FC236}">
                  <a16:creationId xmlns:a16="http://schemas.microsoft.com/office/drawing/2014/main" id="{6D574FCA-7C3A-411A-9EA0-D30850FF115C}"/>
                </a:ext>
              </a:extLst>
            </p:cNvPr>
            <p:cNvSpPr/>
            <p:nvPr/>
          </p:nvSpPr>
          <p:spPr>
            <a:xfrm rot="-770088">
              <a:off x="1399019" y="581716"/>
              <a:ext cx="234072" cy="223559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96;p42">
              <a:extLst>
                <a:ext uri="{FF2B5EF4-FFF2-40B4-BE49-F238E27FC236}">
                  <a16:creationId xmlns:a16="http://schemas.microsoft.com/office/drawing/2014/main" id="{FBD6FED1-F913-4D23-B48D-93569679B4DB}"/>
                </a:ext>
              </a:extLst>
            </p:cNvPr>
            <p:cNvSpPr/>
            <p:nvPr/>
          </p:nvSpPr>
          <p:spPr>
            <a:xfrm rot="-770088">
              <a:off x="1680330" y="51979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230;p58">
            <a:extLst>
              <a:ext uri="{FF2B5EF4-FFF2-40B4-BE49-F238E27FC236}">
                <a16:creationId xmlns:a16="http://schemas.microsoft.com/office/drawing/2014/main" id="{40EB14D5-8F31-4337-AA09-5446CC23564C}"/>
              </a:ext>
            </a:extLst>
          </p:cNvPr>
          <p:cNvGrpSpPr/>
          <p:nvPr/>
        </p:nvGrpSpPr>
        <p:grpSpPr>
          <a:xfrm>
            <a:off x="7766888" y="248054"/>
            <a:ext cx="1009196" cy="1189695"/>
            <a:chOff x="7381746" y="3633100"/>
            <a:chExt cx="1009196" cy="1189695"/>
          </a:xfrm>
        </p:grpSpPr>
        <p:sp>
          <p:nvSpPr>
            <p:cNvPr id="116" name="Google Shape;1231;p58">
              <a:extLst>
                <a:ext uri="{FF2B5EF4-FFF2-40B4-BE49-F238E27FC236}">
                  <a16:creationId xmlns:a16="http://schemas.microsoft.com/office/drawing/2014/main" id="{32FE9F0E-98A1-43F3-ADE9-DFDF8E212A17}"/>
                </a:ext>
              </a:extLst>
            </p:cNvPr>
            <p:cNvSpPr/>
            <p:nvPr/>
          </p:nvSpPr>
          <p:spPr>
            <a:xfrm>
              <a:off x="7381746" y="3633100"/>
              <a:ext cx="1009196" cy="1189695"/>
            </a:xfrm>
            <a:custGeom>
              <a:avLst/>
              <a:gdLst/>
              <a:ahLst/>
              <a:cxnLst/>
              <a:rect l="l" t="t" r="r" b="b"/>
              <a:pathLst>
                <a:path w="28923" h="34096" extrusionOk="0">
                  <a:moveTo>
                    <a:pt x="20374" y="0"/>
                  </a:moveTo>
                  <a:cubicBezTo>
                    <a:pt x="20199" y="0"/>
                    <a:pt x="20008" y="32"/>
                    <a:pt x="19833" y="64"/>
                  </a:cubicBezTo>
                  <a:lnTo>
                    <a:pt x="1767" y="4569"/>
                  </a:lnTo>
                  <a:cubicBezTo>
                    <a:pt x="1194" y="4712"/>
                    <a:pt x="700" y="5062"/>
                    <a:pt x="398" y="5572"/>
                  </a:cubicBezTo>
                  <a:cubicBezTo>
                    <a:pt x="96" y="6081"/>
                    <a:pt x="0" y="6670"/>
                    <a:pt x="143" y="7243"/>
                  </a:cubicBezTo>
                  <a:lnTo>
                    <a:pt x="6415" y="32424"/>
                  </a:lnTo>
                  <a:cubicBezTo>
                    <a:pt x="6654" y="33411"/>
                    <a:pt x="7545" y="34096"/>
                    <a:pt x="8564" y="34096"/>
                  </a:cubicBezTo>
                  <a:cubicBezTo>
                    <a:pt x="8739" y="34096"/>
                    <a:pt x="8914" y="34080"/>
                    <a:pt x="9089" y="34032"/>
                  </a:cubicBezTo>
                  <a:lnTo>
                    <a:pt x="27155" y="29543"/>
                  </a:lnTo>
                  <a:cubicBezTo>
                    <a:pt x="27744" y="29400"/>
                    <a:pt x="28222" y="29050"/>
                    <a:pt x="28524" y="28540"/>
                  </a:cubicBezTo>
                  <a:cubicBezTo>
                    <a:pt x="28827" y="28031"/>
                    <a:pt x="28922" y="27442"/>
                    <a:pt x="28779" y="26853"/>
                  </a:cubicBezTo>
                  <a:lnTo>
                    <a:pt x="22523" y="1688"/>
                  </a:lnTo>
                  <a:cubicBezTo>
                    <a:pt x="22269" y="701"/>
                    <a:pt x="21393" y="0"/>
                    <a:pt x="203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32;p58">
              <a:extLst>
                <a:ext uri="{FF2B5EF4-FFF2-40B4-BE49-F238E27FC236}">
                  <a16:creationId xmlns:a16="http://schemas.microsoft.com/office/drawing/2014/main" id="{D77E6DBD-D5F2-4708-9030-04951BFCAF88}"/>
                </a:ext>
              </a:extLst>
            </p:cNvPr>
            <p:cNvSpPr/>
            <p:nvPr/>
          </p:nvSpPr>
          <p:spPr>
            <a:xfrm>
              <a:off x="7399506" y="3654070"/>
              <a:ext cx="973640" cy="1148068"/>
            </a:xfrm>
            <a:custGeom>
              <a:avLst/>
              <a:gdLst/>
              <a:ahLst/>
              <a:cxnLst/>
              <a:rect l="l" t="t" r="r" b="b"/>
              <a:pathLst>
                <a:path w="27904" h="32903" extrusionOk="0">
                  <a:moveTo>
                    <a:pt x="19873" y="1"/>
                  </a:moveTo>
                  <a:cubicBezTo>
                    <a:pt x="19739" y="1"/>
                    <a:pt x="19603" y="17"/>
                    <a:pt x="19467" y="52"/>
                  </a:cubicBezTo>
                  <a:lnTo>
                    <a:pt x="1401" y="4541"/>
                  </a:lnTo>
                  <a:cubicBezTo>
                    <a:pt x="526" y="4764"/>
                    <a:pt x="0" y="5639"/>
                    <a:pt x="223" y="6499"/>
                  </a:cubicBezTo>
                  <a:lnTo>
                    <a:pt x="6479" y="31680"/>
                  </a:lnTo>
                  <a:cubicBezTo>
                    <a:pt x="6669" y="32413"/>
                    <a:pt x="7334" y="32903"/>
                    <a:pt x="8058" y="32903"/>
                  </a:cubicBezTo>
                  <a:cubicBezTo>
                    <a:pt x="8183" y="32903"/>
                    <a:pt x="8310" y="32888"/>
                    <a:pt x="8437" y="32858"/>
                  </a:cubicBezTo>
                  <a:lnTo>
                    <a:pt x="26503" y="28369"/>
                  </a:lnTo>
                  <a:cubicBezTo>
                    <a:pt x="27378" y="28146"/>
                    <a:pt x="27904" y="27271"/>
                    <a:pt x="27697" y="26411"/>
                  </a:cubicBezTo>
                  <a:lnTo>
                    <a:pt x="21425" y="1230"/>
                  </a:lnTo>
                  <a:cubicBezTo>
                    <a:pt x="21251" y="491"/>
                    <a:pt x="20599" y="1"/>
                    <a:pt x="19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33;p58">
              <a:extLst>
                <a:ext uri="{FF2B5EF4-FFF2-40B4-BE49-F238E27FC236}">
                  <a16:creationId xmlns:a16="http://schemas.microsoft.com/office/drawing/2014/main" id="{9E6E7C7F-C00E-4527-8C48-ED88A9EAD060}"/>
                </a:ext>
              </a:extLst>
            </p:cNvPr>
            <p:cNvSpPr/>
            <p:nvPr/>
          </p:nvSpPr>
          <p:spPr>
            <a:xfrm>
              <a:off x="7460045" y="3738057"/>
              <a:ext cx="852005" cy="979223"/>
            </a:xfrm>
            <a:custGeom>
              <a:avLst/>
              <a:gdLst/>
              <a:ahLst/>
              <a:cxnLst/>
              <a:rect l="l" t="t" r="r" b="b"/>
              <a:pathLst>
                <a:path w="24418" h="28064" extrusionOk="0">
                  <a:moveTo>
                    <a:pt x="18592" y="1"/>
                  </a:moveTo>
                  <a:lnTo>
                    <a:pt x="0" y="4617"/>
                  </a:lnTo>
                  <a:lnTo>
                    <a:pt x="5826" y="28063"/>
                  </a:lnTo>
                  <a:lnTo>
                    <a:pt x="24418" y="23447"/>
                  </a:lnTo>
                  <a:lnTo>
                    <a:pt x="18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34;p58">
              <a:extLst>
                <a:ext uri="{FF2B5EF4-FFF2-40B4-BE49-F238E27FC236}">
                  <a16:creationId xmlns:a16="http://schemas.microsoft.com/office/drawing/2014/main" id="{7CBCA5B7-C650-4636-9537-3FB198D099E0}"/>
                </a:ext>
              </a:extLst>
            </p:cNvPr>
            <p:cNvSpPr/>
            <p:nvPr/>
          </p:nvSpPr>
          <p:spPr>
            <a:xfrm>
              <a:off x="7767728" y="3777800"/>
              <a:ext cx="18633" cy="16120"/>
            </a:xfrm>
            <a:custGeom>
              <a:avLst/>
              <a:gdLst/>
              <a:ahLst/>
              <a:cxnLst/>
              <a:rect l="l" t="t" r="r" b="b"/>
              <a:pathLst>
                <a:path w="534" h="462" extrusionOk="0">
                  <a:moveTo>
                    <a:pt x="247" y="0"/>
                  </a:moveTo>
                  <a:cubicBezTo>
                    <a:pt x="229" y="0"/>
                    <a:pt x="210" y="3"/>
                    <a:pt x="192" y="8"/>
                  </a:cubicBezTo>
                  <a:cubicBezTo>
                    <a:pt x="144" y="24"/>
                    <a:pt x="112" y="40"/>
                    <a:pt x="80" y="72"/>
                  </a:cubicBezTo>
                  <a:cubicBezTo>
                    <a:pt x="33" y="119"/>
                    <a:pt x="1" y="199"/>
                    <a:pt x="33" y="294"/>
                  </a:cubicBezTo>
                  <a:cubicBezTo>
                    <a:pt x="59" y="399"/>
                    <a:pt x="162" y="461"/>
                    <a:pt x="263" y="461"/>
                  </a:cubicBezTo>
                  <a:cubicBezTo>
                    <a:pt x="345" y="461"/>
                    <a:pt x="426" y="420"/>
                    <a:pt x="462" y="326"/>
                  </a:cubicBezTo>
                  <a:cubicBezTo>
                    <a:pt x="533" y="170"/>
                    <a:pt x="40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35;p58">
              <a:extLst>
                <a:ext uri="{FF2B5EF4-FFF2-40B4-BE49-F238E27FC236}">
                  <a16:creationId xmlns:a16="http://schemas.microsoft.com/office/drawing/2014/main" id="{2D7AE25B-5A0B-4296-BF5C-0E2CF9E4DEAB}"/>
                </a:ext>
              </a:extLst>
            </p:cNvPr>
            <p:cNvSpPr/>
            <p:nvPr/>
          </p:nvSpPr>
          <p:spPr>
            <a:xfrm>
              <a:off x="8083751" y="4449766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73" y="1"/>
                  </a:moveTo>
                  <a:cubicBezTo>
                    <a:pt x="1346" y="1"/>
                    <a:pt x="1318" y="4"/>
                    <a:pt x="1290" y="12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8" y="664"/>
                  </a:cubicBezTo>
                  <a:lnTo>
                    <a:pt x="303" y="1651"/>
                  </a:lnTo>
                  <a:cubicBezTo>
                    <a:pt x="343" y="1799"/>
                    <a:pt x="474" y="1901"/>
                    <a:pt x="628" y="1901"/>
                  </a:cubicBezTo>
                  <a:cubicBezTo>
                    <a:pt x="657" y="1901"/>
                    <a:pt x="687" y="1897"/>
                    <a:pt x="717" y="1890"/>
                  </a:cubicBezTo>
                  <a:lnTo>
                    <a:pt x="1688" y="1651"/>
                  </a:lnTo>
                  <a:cubicBezTo>
                    <a:pt x="1879" y="1603"/>
                    <a:pt x="1990" y="1412"/>
                    <a:pt x="1943" y="1237"/>
                  </a:cubicBezTo>
                  <a:lnTo>
                    <a:pt x="1704" y="250"/>
                  </a:lnTo>
                  <a:cubicBezTo>
                    <a:pt x="1664" y="103"/>
                    <a:pt x="1522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36;p58">
              <a:extLst>
                <a:ext uri="{FF2B5EF4-FFF2-40B4-BE49-F238E27FC236}">
                  <a16:creationId xmlns:a16="http://schemas.microsoft.com/office/drawing/2014/main" id="{039042EB-CD3F-4C6B-82B5-C3AA66250BA3}"/>
                </a:ext>
              </a:extLst>
            </p:cNvPr>
            <p:cNvSpPr/>
            <p:nvPr/>
          </p:nvSpPr>
          <p:spPr>
            <a:xfrm>
              <a:off x="8009325" y="4468084"/>
              <a:ext cx="69471" cy="66924"/>
            </a:xfrm>
            <a:custGeom>
              <a:avLst/>
              <a:gdLst/>
              <a:ahLst/>
              <a:cxnLst/>
              <a:rect l="l" t="t" r="r" b="b"/>
              <a:pathLst>
                <a:path w="1991" h="1918" extrusionOk="0">
                  <a:moveTo>
                    <a:pt x="1373" y="1"/>
                  </a:moveTo>
                  <a:cubicBezTo>
                    <a:pt x="1345" y="1"/>
                    <a:pt x="1317" y="4"/>
                    <a:pt x="1290" y="12"/>
                  </a:cubicBezTo>
                  <a:lnTo>
                    <a:pt x="303" y="251"/>
                  </a:lnTo>
                  <a:cubicBezTo>
                    <a:pt x="112" y="298"/>
                    <a:pt x="1" y="489"/>
                    <a:pt x="49" y="665"/>
                  </a:cubicBezTo>
                  <a:lnTo>
                    <a:pt x="303" y="1651"/>
                  </a:lnTo>
                  <a:cubicBezTo>
                    <a:pt x="330" y="1813"/>
                    <a:pt x="470" y="1917"/>
                    <a:pt x="628" y="1917"/>
                  </a:cubicBezTo>
                  <a:cubicBezTo>
                    <a:pt x="657" y="1917"/>
                    <a:pt x="687" y="1914"/>
                    <a:pt x="717" y="1906"/>
                  </a:cubicBezTo>
                  <a:lnTo>
                    <a:pt x="1688" y="1651"/>
                  </a:lnTo>
                  <a:cubicBezTo>
                    <a:pt x="1879" y="1604"/>
                    <a:pt x="1990" y="1429"/>
                    <a:pt x="1943" y="1238"/>
                  </a:cubicBezTo>
                  <a:lnTo>
                    <a:pt x="1704" y="267"/>
                  </a:lnTo>
                  <a:cubicBezTo>
                    <a:pt x="1664" y="105"/>
                    <a:pt x="1521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37;p58">
              <a:extLst>
                <a:ext uri="{FF2B5EF4-FFF2-40B4-BE49-F238E27FC236}">
                  <a16:creationId xmlns:a16="http://schemas.microsoft.com/office/drawing/2014/main" id="{CB916152-1D16-4481-B64D-263B7DD8C8AB}"/>
                </a:ext>
              </a:extLst>
            </p:cNvPr>
            <p:cNvSpPr/>
            <p:nvPr/>
          </p:nvSpPr>
          <p:spPr>
            <a:xfrm>
              <a:off x="7934899" y="4486438"/>
              <a:ext cx="69471" cy="66889"/>
            </a:xfrm>
            <a:custGeom>
              <a:avLst/>
              <a:gdLst/>
              <a:ahLst/>
              <a:cxnLst/>
              <a:rect l="l" t="t" r="r" b="b"/>
              <a:pathLst>
                <a:path w="1991" h="1917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66"/>
                  </a:lnTo>
                  <a:cubicBezTo>
                    <a:pt x="112" y="298"/>
                    <a:pt x="1" y="489"/>
                    <a:pt x="49" y="680"/>
                  </a:cubicBezTo>
                  <a:lnTo>
                    <a:pt x="287" y="1651"/>
                  </a:lnTo>
                  <a:cubicBezTo>
                    <a:pt x="328" y="1812"/>
                    <a:pt x="470" y="1916"/>
                    <a:pt x="619" y="1916"/>
                  </a:cubicBezTo>
                  <a:cubicBezTo>
                    <a:pt x="646" y="1916"/>
                    <a:pt x="674" y="1913"/>
                    <a:pt x="701" y="1905"/>
                  </a:cubicBezTo>
                  <a:lnTo>
                    <a:pt x="1688" y="1667"/>
                  </a:lnTo>
                  <a:cubicBezTo>
                    <a:pt x="1879" y="1619"/>
                    <a:pt x="1990" y="1428"/>
                    <a:pt x="1943" y="1253"/>
                  </a:cubicBezTo>
                  <a:lnTo>
                    <a:pt x="1688" y="266"/>
                  </a:lnTo>
                  <a:cubicBezTo>
                    <a:pt x="1661" y="105"/>
                    <a:pt x="1521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8;p58">
              <a:extLst>
                <a:ext uri="{FF2B5EF4-FFF2-40B4-BE49-F238E27FC236}">
                  <a16:creationId xmlns:a16="http://schemas.microsoft.com/office/drawing/2014/main" id="{449429DD-AA64-490A-AF67-B678B17D40C4}"/>
                </a:ext>
              </a:extLst>
            </p:cNvPr>
            <p:cNvSpPr/>
            <p:nvPr/>
          </p:nvSpPr>
          <p:spPr>
            <a:xfrm>
              <a:off x="7860473" y="4505315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9" y="664"/>
                  </a:cubicBezTo>
                  <a:lnTo>
                    <a:pt x="287" y="1651"/>
                  </a:lnTo>
                  <a:cubicBezTo>
                    <a:pt x="328" y="1798"/>
                    <a:pt x="470" y="1901"/>
                    <a:pt x="618" y="1901"/>
                  </a:cubicBezTo>
                  <a:cubicBezTo>
                    <a:pt x="646" y="1901"/>
                    <a:pt x="674" y="1897"/>
                    <a:pt x="701" y="1890"/>
                  </a:cubicBezTo>
                  <a:lnTo>
                    <a:pt x="1688" y="1651"/>
                  </a:lnTo>
                  <a:cubicBezTo>
                    <a:pt x="1879" y="1603"/>
                    <a:pt x="1991" y="1412"/>
                    <a:pt x="1943" y="1237"/>
                  </a:cubicBezTo>
                  <a:lnTo>
                    <a:pt x="1688" y="250"/>
                  </a:lnTo>
                  <a:cubicBezTo>
                    <a:pt x="1648" y="103"/>
                    <a:pt x="1517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39;p58">
              <a:extLst>
                <a:ext uri="{FF2B5EF4-FFF2-40B4-BE49-F238E27FC236}">
                  <a16:creationId xmlns:a16="http://schemas.microsoft.com/office/drawing/2014/main" id="{57DB4ED1-860E-4EC4-B80A-672044399732}"/>
                </a:ext>
              </a:extLst>
            </p:cNvPr>
            <p:cNvSpPr/>
            <p:nvPr/>
          </p:nvSpPr>
          <p:spPr>
            <a:xfrm>
              <a:off x="7786047" y="4523633"/>
              <a:ext cx="68913" cy="66889"/>
            </a:xfrm>
            <a:custGeom>
              <a:avLst/>
              <a:gdLst/>
              <a:ahLst/>
              <a:cxnLst/>
              <a:rect l="l" t="t" r="r" b="b"/>
              <a:pathLst>
                <a:path w="1975" h="1917" extrusionOk="0">
                  <a:moveTo>
                    <a:pt x="1362" y="1"/>
                  </a:moveTo>
                  <a:cubicBezTo>
                    <a:pt x="1334" y="1"/>
                    <a:pt x="1304" y="4"/>
                    <a:pt x="1274" y="12"/>
                  </a:cubicBezTo>
                  <a:lnTo>
                    <a:pt x="287" y="250"/>
                  </a:lnTo>
                  <a:cubicBezTo>
                    <a:pt x="112" y="298"/>
                    <a:pt x="1" y="489"/>
                    <a:pt x="49" y="664"/>
                  </a:cubicBezTo>
                  <a:lnTo>
                    <a:pt x="287" y="1651"/>
                  </a:lnTo>
                  <a:cubicBezTo>
                    <a:pt x="328" y="1812"/>
                    <a:pt x="470" y="1917"/>
                    <a:pt x="619" y="1917"/>
                  </a:cubicBezTo>
                  <a:cubicBezTo>
                    <a:pt x="646" y="1917"/>
                    <a:pt x="674" y="1913"/>
                    <a:pt x="701" y="1906"/>
                  </a:cubicBezTo>
                  <a:lnTo>
                    <a:pt x="1688" y="1651"/>
                  </a:lnTo>
                  <a:cubicBezTo>
                    <a:pt x="1863" y="1603"/>
                    <a:pt x="1975" y="1428"/>
                    <a:pt x="1943" y="1237"/>
                  </a:cubicBezTo>
                  <a:lnTo>
                    <a:pt x="1688" y="266"/>
                  </a:lnTo>
                  <a:cubicBezTo>
                    <a:pt x="1648" y="105"/>
                    <a:pt x="1517" y="1"/>
                    <a:pt x="1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40;p58">
              <a:extLst>
                <a:ext uri="{FF2B5EF4-FFF2-40B4-BE49-F238E27FC236}">
                  <a16:creationId xmlns:a16="http://schemas.microsoft.com/office/drawing/2014/main" id="{8C3BD653-3D50-417E-ACB4-09E556EA7029}"/>
                </a:ext>
              </a:extLst>
            </p:cNvPr>
            <p:cNvSpPr/>
            <p:nvPr/>
          </p:nvSpPr>
          <p:spPr>
            <a:xfrm>
              <a:off x="7543089" y="3827974"/>
              <a:ext cx="532669" cy="175579"/>
            </a:xfrm>
            <a:custGeom>
              <a:avLst/>
              <a:gdLst/>
              <a:ahLst/>
              <a:cxnLst/>
              <a:rect l="l" t="t" r="r" b="b"/>
              <a:pathLst>
                <a:path w="15266" h="5032" extrusionOk="0">
                  <a:moveTo>
                    <a:pt x="14321" y="0"/>
                  </a:moveTo>
                  <a:cubicBezTo>
                    <a:pt x="14255" y="0"/>
                    <a:pt x="14187" y="8"/>
                    <a:pt x="14119" y="25"/>
                  </a:cubicBezTo>
                  <a:lnTo>
                    <a:pt x="733" y="3367"/>
                  </a:lnTo>
                  <a:cubicBezTo>
                    <a:pt x="271" y="3479"/>
                    <a:pt x="1" y="3940"/>
                    <a:pt x="112" y="4386"/>
                  </a:cubicBezTo>
                  <a:cubicBezTo>
                    <a:pt x="207" y="4778"/>
                    <a:pt x="553" y="5032"/>
                    <a:pt x="938" y="5032"/>
                  </a:cubicBezTo>
                  <a:cubicBezTo>
                    <a:pt x="1007" y="5032"/>
                    <a:pt x="1077" y="5024"/>
                    <a:pt x="1147" y="5007"/>
                  </a:cubicBezTo>
                  <a:lnTo>
                    <a:pt x="14533" y="1680"/>
                  </a:lnTo>
                  <a:cubicBezTo>
                    <a:pt x="14979" y="1569"/>
                    <a:pt x="15266" y="1107"/>
                    <a:pt x="15154" y="645"/>
                  </a:cubicBezTo>
                  <a:cubicBezTo>
                    <a:pt x="15059" y="265"/>
                    <a:pt x="14709" y="0"/>
                    <a:pt x="14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41;p58">
              <a:extLst>
                <a:ext uri="{FF2B5EF4-FFF2-40B4-BE49-F238E27FC236}">
                  <a16:creationId xmlns:a16="http://schemas.microsoft.com/office/drawing/2014/main" id="{62EA6DD5-A321-4F44-A545-703908B930E1}"/>
                </a:ext>
              </a:extLst>
            </p:cNvPr>
            <p:cNvSpPr/>
            <p:nvPr/>
          </p:nvSpPr>
          <p:spPr>
            <a:xfrm>
              <a:off x="7562524" y="3906797"/>
              <a:ext cx="532669" cy="175091"/>
            </a:xfrm>
            <a:custGeom>
              <a:avLst/>
              <a:gdLst/>
              <a:ahLst/>
              <a:cxnLst/>
              <a:rect l="l" t="t" r="r" b="b"/>
              <a:pathLst>
                <a:path w="15266" h="5018" extrusionOk="0">
                  <a:moveTo>
                    <a:pt x="14329" y="1"/>
                  </a:moveTo>
                  <a:cubicBezTo>
                    <a:pt x="14260" y="1"/>
                    <a:pt x="14190" y="9"/>
                    <a:pt x="14120" y="26"/>
                  </a:cubicBezTo>
                  <a:lnTo>
                    <a:pt x="733" y="3353"/>
                  </a:lnTo>
                  <a:cubicBezTo>
                    <a:pt x="287" y="3464"/>
                    <a:pt x="1" y="3926"/>
                    <a:pt x="112" y="4371"/>
                  </a:cubicBezTo>
                  <a:cubicBezTo>
                    <a:pt x="207" y="4763"/>
                    <a:pt x="553" y="5017"/>
                    <a:pt x="938" y="5017"/>
                  </a:cubicBezTo>
                  <a:cubicBezTo>
                    <a:pt x="1007" y="5017"/>
                    <a:pt x="1077" y="5009"/>
                    <a:pt x="1147" y="4992"/>
                  </a:cubicBezTo>
                  <a:lnTo>
                    <a:pt x="14533" y="1665"/>
                  </a:lnTo>
                  <a:cubicBezTo>
                    <a:pt x="14979" y="1554"/>
                    <a:pt x="15266" y="1092"/>
                    <a:pt x="15154" y="631"/>
                  </a:cubicBezTo>
                  <a:cubicBezTo>
                    <a:pt x="15060" y="253"/>
                    <a:pt x="14713" y="1"/>
                    <a:pt x="14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42;p58">
              <a:extLst>
                <a:ext uri="{FF2B5EF4-FFF2-40B4-BE49-F238E27FC236}">
                  <a16:creationId xmlns:a16="http://schemas.microsoft.com/office/drawing/2014/main" id="{0ADEDC00-5CD5-4C48-8D18-E7D350445A7A}"/>
                </a:ext>
              </a:extLst>
            </p:cNvPr>
            <p:cNvSpPr/>
            <p:nvPr/>
          </p:nvSpPr>
          <p:spPr>
            <a:xfrm>
              <a:off x="7581960" y="3985131"/>
              <a:ext cx="532669" cy="175056"/>
            </a:xfrm>
            <a:custGeom>
              <a:avLst/>
              <a:gdLst/>
              <a:ahLst/>
              <a:cxnLst/>
              <a:rect l="l" t="t" r="r" b="b"/>
              <a:pathLst>
                <a:path w="15266" h="5017" extrusionOk="0">
                  <a:moveTo>
                    <a:pt x="14328" y="0"/>
                  </a:moveTo>
                  <a:cubicBezTo>
                    <a:pt x="14260" y="0"/>
                    <a:pt x="14190" y="8"/>
                    <a:pt x="14120" y="25"/>
                  </a:cubicBezTo>
                  <a:lnTo>
                    <a:pt x="733" y="3352"/>
                  </a:lnTo>
                  <a:cubicBezTo>
                    <a:pt x="287" y="3463"/>
                    <a:pt x="1" y="3925"/>
                    <a:pt x="112" y="4371"/>
                  </a:cubicBezTo>
                  <a:cubicBezTo>
                    <a:pt x="207" y="4762"/>
                    <a:pt x="553" y="5016"/>
                    <a:pt x="938" y="5016"/>
                  </a:cubicBezTo>
                  <a:cubicBezTo>
                    <a:pt x="1007" y="5016"/>
                    <a:pt x="1077" y="5008"/>
                    <a:pt x="1147" y="4991"/>
                  </a:cubicBezTo>
                  <a:lnTo>
                    <a:pt x="14534" y="1665"/>
                  </a:lnTo>
                  <a:cubicBezTo>
                    <a:pt x="14995" y="1553"/>
                    <a:pt x="15266" y="1092"/>
                    <a:pt x="15154" y="646"/>
                  </a:cubicBezTo>
                  <a:cubicBezTo>
                    <a:pt x="15060" y="254"/>
                    <a:pt x="14713" y="0"/>
                    <a:pt x="14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43;p58">
              <a:extLst>
                <a:ext uri="{FF2B5EF4-FFF2-40B4-BE49-F238E27FC236}">
                  <a16:creationId xmlns:a16="http://schemas.microsoft.com/office/drawing/2014/main" id="{560E0474-5D57-4C9C-82A3-9A670E1415E9}"/>
                </a:ext>
              </a:extLst>
            </p:cNvPr>
            <p:cNvSpPr/>
            <p:nvPr/>
          </p:nvSpPr>
          <p:spPr>
            <a:xfrm>
              <a:off x="7601430" y="4063430"/>
              <a:ext cx="532634" cy="175265"/>
            </a:xfrm>
            <a:custGeom>
              <a:avLst/>
              <a:gdLst/>
              <a:ahLst/>
              <a:cxnLst/>
              <a:rect l="l" t="t" r="r" b="b"/>
              <a:pathLst>
                <a:path w="15265" h="5023" extrusionOk="0">
                  <a:moveTo>
                    <a:pt x="14327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2"/>
                  </a:lnTo>
                  <a:cubicBezTo>
                    <a:pt x="287" y="3464"/>
                    <a:pt x="0" y="3925"/>
                    <a:pt x="111" y="4387"/>
                  </a:cubicBezTo>
                  <a:cubicBezTo>
                    <a:pt x="218" y="4760"/>
                    <a:pt x="548" y="5022"/>
                    <a:pt x="924" y="5022"/>
                  </a:cubicBezTo>
                  <a:cubicBezTo>
                    <a:pt x="997" y="5022"/>
                    <a:pt x="1071" y="5012"/>
                    <a:pt x="1146" y="4992"/>
                  </a:cubicBezTo>
                  <a:lnTo>
                    <a:pt x="14533" y="1665"/>
                  </a:lnTo>
                  <a:cubicBezTo>
                    <a:pt x="14994" y="1554"/>
                    <a:pt x="15265" y="1092"/>
                    <a:pt x="15153" y="646"/>
                  </a:cubicBezTo>
                  <a:cubicBezTo>
                    <a:pt x="15059" y="255"/>
                    <a:pt x="14712" y="1"/>
                    <a:pt x="1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44;p58">
              <a:extLst>
                <a:ext uri="{FF2B5EF4-FFF2-40B4-BE49-F238E27FC236}">
                  <a16:creationId xmlns:a16="http://schemas.microsoft.com/office/drawing/2014/main" id="{1D25ADCE-E5EE-4F37-8DBC-5C61FAAC6165}"/>
                </a:ext>
              </a:extLst>
            </p:cNvPr>
            <p:cNvSpPr/>
            <p:nvPr/>
          </p:nvSpPr>
          <p:spPr>
            <a:xfrm>
              <a:off x="7620865" y="4141729"/>
              <a:ext cx="532634" cy="175614"/>
            </a:xfrm>
            <a:custGeom>
              <a:avLst/>
              <a:gdLst/>
              <a:ahLst/>
              <a:cxnLst/>
              <a:rect l="l" t="t" r="r" b="b"/>
              <a:pathLst>
                <a:path w="15265" h="5033" extrusionOk="0">
                  <a:moveTo>
                    <a:pt x="14328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3"/>
                  </a:lnTo>
                  <a:cubicBezTo>
                    <a:pt x="287" y="3464"/>
                    <a:pt x="0" y="3926"/>
                    <a:pt x="112" y="4387"/>
                  </a:cubicBezTo>
                  <a:cubicBezTo>
                    <a:pt x="220" y="4768"/>
                    <a:pt x="561" y="5032"/>
                    <a:pt x="945" y="5032"/>
                  </a:cubicBezTo>
                  <a:cubicBezTo>
                    <a:pt x="1011" y="5032"/>
                    <a:pt x="1079" y="5024"/>
                    <a:pt x="1146" y="5008"/>
                  </a:cubicBezTo>
                  <a:lnTo>
                    <a:pt x="14533" y="1681"/>
                  </a:lnTo>
                  <a:cubicBezTo>
                    <a:pt x="14994" y="1554"/>
                    <a:pt x="15265" y="1108"/>
                    <a:pt x="15154" y="647"/>
                  </a:cubicBezTo>
                  <a:cubicBezTo>
                    <a:pt x="15059" y="255"/>
                    <a:pt x="14712" y="1"/>
                    <a:pt x="14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45;p58">
              <a:extLst>
                <a:ext uri="{FF2B5EF4-FFF2-40B4-BE49-F238E27FC236}">
                  <a16:creationId xmlns:a16="http://schemas.microsoft.com/office/drawing/2014/main" id="{9BB13C9F-24E1-42BA-983D-C00334A4F04F}"/>
                </a:ext>
              </a:extLst>
            </p:cNvPr>
            <p:cNvSpPr/>
            <p:nvPr/>
          </p:nvSpPr>
          <p:spPr>
            <a:xfrm>
              <a:off x="7640300" y="4220098"/>
              <a:ext cx="532669" cy="175544"/>
            </a:xfrm>
            <a:custGeom>
              <a:avLst/>
              <a:gdLst/>
              <a:ahLst/>
              <a:cxnLst/>
              <a:rect l="l" t="t" r="r" b="b"/>
              <a:pathLst>
                <a:path w="15266" h="5031" extrusionOk="0">
                  <a:moveTo>
                    <a:pt x="14331" y="0"/>
                  </a:moveTo>
                  <a:cubicBezTo>
                    <a:pt x="14266" y="0"/>
                    <a:pt x="14200" y="8"/>
                    <a:pt x="14135" y="24"/>
                  </a:cubicBezTo>
                  <a:lnTo>
                    <a:pt x="732" y="3351"/>
                  </a:lnTo>
                  <a:cubicBezTo>
                    <a:pt x="287" y="3462"/>
                    <a:pt x="0" y="3924"/>
                    <a:pt x="128" y="4386"/>
                  </a:cubicBezTo>
                  <a:cubicBezTo>
                    <a:pt x="223" y="4766"/>
                    <a:pt x="573" y="5030"/>
                    <a:pt x="951" y="5030"/>
                  </a:cubicBezTo>
                  <a:cubicBezTo>
                    <a:pt x="1015" y="5030"/>
                    <a:pt x="1081" y="5023"/>
                    <a:pt x="1146" y="5006"/>
                  </a:cubicBezTo>
                  <a:lnTo>
                    <a:pt x="14533" y="1680"/>
                  </a:lnTo>
                  <a:cubicBezTo>
                    <a:pt x="14994" y="1568"/>
                    <a:pt x="15265" y="1107"/>
                    <a:pt x="15154" y="645"/>
                  </a:cubicBezTo>
                  <a:cubicBezTo>
                    <a:pt x="15059" y="265"/>
                    <a:pt x="14708" y="0"/>
                    <a:pt x="14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46;p58">
              <a:extLst>
                <a:ext uri="{FF2B5EF4-FFF2-40B4-BE49-F238E27FC236}">
                  <a16:creationId xmlns:a16="http://schemas.microsoft.com/office/drawing/2014/main" id="{550DC579-6B4E-4BCA-826E-3C0265C7D247}"/>
                </a:ext>
              </a:extLst>
            </p:cNvPr>
            <p:cNvSpPr/>
            <p:nvPr/>
          </p:nvSpPr>
          <p:spPr>
            <a:xfrm>
              <a:off x="7660294" y="4298397"/>
              <a:ext cx="532111" cy="175579"/>
            </a:xfrm>
            <a:custGeom>
              <a:avLst/>
              <a:gdLst/>
              <a:ahLst/>
              <a:cxnLst/>
              <a:rect l="l" t="t" r="r" b="b"/>
              <a:pathLst>
                <a:path w="15250" h="5032" extrusionOk="0">
                  <a:moveTo>
                    <a:pt x="14315" y="0"/>
                  </a:moveTo>
                  <a:cubicBezTo>
                    <a:pt x="14250" y="0"/>
                    <a:pt x="14184" y="8"/>
                    <a:pt x="14119" y="25"/>
                  </a:cubicBezTo>
                  <a:lnTo>
                    <a:pt x="732" y="3351"/>
                  </a:lnTo>
                  <a:cubicBezTo>
                    <a:pt x="271" y="3479"/>
                    <a:pt x="0" y="3924"/>
                    <a:pt x="112" y="4386"/>
                  </a:cubicBezTo>
                  <a:cubicBezTo>
                    <a:pt x="206" y="4778"/>
                    <a:pt x="553" y="5032"/>
                    <a:pt x="928" y="5032"/>
                  </a:cubicBezTo>
                  <a:cubicBezTo>
                    <a:pt x="995" y="5032"/>
                    <a:pt x="1063" y="5024"/>
                    <a:pt x="1130" y="5007"/>
                  </a:cubicBezTo>
                  <a:lnTo>
                    <a:pt x="14517" y="1680"/>
                  </a:lnTo>
                  <a:cubicBezTo>
                    <a:pt x="14979" y="1569"/>
                    <a:pt x="15249" y="1107"/>
                    <a:pt x="15138" y="645"/>
                  </a:cubicBezTo>
                  <a:cubicBezTo>
                    <a:pt x="15043" y="265"/>
                    <a:pt x="14692" y="0"/>
                    <a:pt x="14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47;p58">
              <a:extLst>
                <a:ext uri="{FF2B5EF4-FFF2-40B4-BE49-F238E27FC236}">
                  <a16:creationId xmlns:a16="http://schemas.microsoft.com/office/drawing/2014/main" id="{327FA9D4-AC7A-44AA-AF09-FAB2AACA7FD8}"/>
                </a:ext>
              </a:extLst>
            </p:cNvPr>
            <p:cNvSpPr/>
            <p:nvPr/>
          </p:nvSpPr>
          <p:spPr>
            <a:xfrm>
              <a:off x="7973804" y="4649174"/>
              <a:ext cx="48117" cy="42255"/>
            </a:xfrm>
            <a:custGeom>
              <a:avLst/>
              <a:gdLst/>
              <a:ahLst/>
              <a:cxnLst/>
              <a:rect l="l" t="t" r="r" b="b"/>
              <a:pathLst>
                <a:path w="1379" h="1211" extrusionOk="0">
                  <a:moveTo>
                    <a:pt x="643" y="1"/>
                  </a:moveTo>
                  <a:cubicBezTo>
                    <a:pt x="589" y="1"/>
                    <a:pt x="533" y="8"/>
                    <a:pt x="478" y="25"/>
                  </a:cubicBezTo>
                  <a:cubicBezTo>
                    <a:pt x="366" y="57"/>
                    <a:pt x="271" y="105"/>
                    <a:pt x="191" y="184"/>
                  </a:cubicBezTo>
                  <a:cubicBezTo>
                    <a:pt x="48" y="328"/>
                    <a:pt x="0" y="535"/>
                    <a:pt x="64" y="773"/>
                  </a:cubicBezTo>
                  <a:cubicBezTo>
                    <a:pt x="133" y="1051"/>
                    <a:pt x="401" y="1210"/>
                    <a:pt x="667" y="1210"/>
                  </a:cubicBezTo>
                  <a:cubicBezTo>
                    <a:pt x="888" y="1210"/>
                    <a:pt x="1108" y="1099"/>
                    <a:pt x="1210" y="853"/>
                  </a:cubicBezTo>
                  <a:cubicBezTo>
                    <a:pt x="1378" y="445"/>
                    <a:pt x="1051" y="1"/>
                    <a:pt x="643" y="1"/>
                  </a:cubicBezTo>
                  <a:close/>
                </a:path>
              </a:pathLst>
            </a:custGeom>
            <a:solidFill>
              <a:srgbClr val="B2C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325;p40">
            <a:extLst>
              <a:ext uri="{FF2B5EF4-FFF2-40B4-BE49-F238E27FC236}">
                <a16:creationId xmlns:a16="http://schemas.microsoft.com/office/drawing/2014/main" id="{62BD6E71-E5ED-48CE-8A0C-592E1E600B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 is downloading videos</a:t>
            </a:r>
            <a:endParaRPr dirty="0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97CE9768-934B-4E42-B521-6B7641EBC2DE}"/>
              </a:ext>
            </a:extLst>
          </p:cNvPr>
          <p:cNvSpPr/>
          <p:nvPr/>
        </p:nvSpPr>
        <p:spPr>
          <a:xfrm>
            <a:off x="1294342" y="3041332"/>
            <a:ext cx="101071" cy="495618"/>
          </a:xfrm>
          <a:prstGeom prst="leftBracket">
            <a:avLst>
              <a:gd name="adj" fmla="val 56136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Google Shape;325;p40">
            <a:extLst>
              <a:ext uri="{FF2B5EF4-FFF2-40B4-BE49-F238E27FC236}">
                <a16:creationId xmlns:a16="http://schemas.microsoft.com/office/drawing/2014/main" id="{F5EAA317-1A68-4BC0-95F1-7D23CF24D94C}"/>
              </a:ext>
            </a:extLst>
          </p:cNvPr>
          <p:cNvSpPr txBox="1">
            <a:spLocks/>
          </p:cNvSpPr>
          <p:nvPr/>
        </p:nvSpPr>
        <p:spPr>
          <a:xfrm>
            <a:off x="1395413" y="3434201"/>
            <a:ext cx="6672369" cy="20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200" b="1" dirty="0">
                <a:solidFill>
                  <a:schemeClr val="accent4"/>
                </a:solidFill>
              </a:rPr>
              <a:t>Server:	listens for new clients + sends frames + downloads &amp; processes videos</a:t>
            </a:r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4CE63BF1-73AE-4D51-BD92-4B2F42CAB7CA}"/>
              </a:ext>
            </a:extLst>
          </p:cNvPr>
          <p:cNvSpPr/>
          <p:nvPr/>
        </p:nvSpPr>
        <p:spPr>
          <a:xfrm>
            <a:off x="1183136" y="2831782"/>
            <a:ext cx="212277" cy="930594"/>
          </a:xfrm>
          <a:prstGeom prst="leftBracket">
            <a:avLst>
              <a:gd name="adj" fmla="val 35196"/>
            </a:avLst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64AEC35A-C2B3-41EC-9188-662C2F43797A}"/>
              </a:ext>
            </a:extLst>
          </p:cNvPr>
          <p:cNvSpPr/>
          <p:nvPr/>
        </p:nvSpPr>
        <p:spPr>
          <a:xfrm>
            <a:off x="1076218" y="3250881"/>
            <a:ext cx="319195" cy="755969"/>
          </a:xfrm>
          <a:prstGeom prst="leftBracket">
            <a:avLst>
              <a:gd name="adj" fmla="val 42159"/>
            </a:avLst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Google Shape;325;p40">
            <a:extLst>
              <a:ext uri="{FF2B5EF4-FFF2-40B4-BE49-F238E27FC236}">
                <a16:creationId xmlns:a16="http://schemas.microsoft.com/office/drawing/2014/main" id="{7642584D-B1F7-433C-A634-43E4D0097E01}"/>
              </a:ext>
            </a:extLst>
          </p:cNvPr>
          <p:cNvSpPr txBox="1">
            <a:spLocks/>
          </p:cNvSpPr>
          <p:nvPr/>
        </p:nvSpPr>
        <p:spPr>
          <a:xfrm>
            <a:off x="1395413" y="3659627"/>
            <a:ext cx="3824287" cy="20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Client 1:	receives &amp; processes frames</a:t>
            </a:r>
          </a:p>
        </p:txBody>
      </p:sp>
      <p:sp>
        <p:nvSpPr>
          <p:cNvPr id="38" name="Google Shape;325;p40">
            <a:extLst>
              <a:ext uri="{FF2B5EF4-FFF2-40B4-BE49-F238E27FC236}">
                <a16:creationId xmlns:a16="http://schemas.microsoft.com/office/drawing/2014/main" id="{6D9B96F1-F86B-4BB9-A92A-283561336EE5}"/>
              </a:ext>
            </a:extLst>
          </p:cNvPr>
          <p:cNvSpPr txBox="1">
            <a:spLocks/>
          </p:cNvSpPr>
          <p:nvPr/>
        </p:nvSpPr>
        <p:spPr>
          <a:xfrm>
            <a:off x="1395413" y="3905689"/>
            <a:ext cx="3824287" cy="20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Client 2:	receives &amp; processes frames</a:t>
            </a:r>
          </a:p>
        </p:txBody>
      </p:sp>
    </p:spTree>
    <p:extLst>
      <p:ext uri="{BB962C8B-B14F-4D97-AF65-F5344CB8AC3E}">
        <p14:creationId xmlns:p14="http://schemas.microsoft.com/office/powerpoint/2010/main" val="3884938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"/>
          <p:cNvSpPr/>
          <p:nvPr/>
        </p:nvSpPr>
        <p:spPr>
          <a:xfrm>
            <a:off x="1245548" y="1876049"/>
            <a:ext cx="1391400" cy="1391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 txBox="1">
            <a:spLocks noGrp="1"/>
          </p:cNvSpPr>
          <p:nvPr>
            <p:ph type="title"/>
          </p:nvPr>
        </p:nvSpPr>
        <p:spPr>
          <a:xfrm>
            <a:off x="3042363" y="1808871"/>
            <a:ext cx="4856100" cy="8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6000" b="0" dirty="0"/>
              <a:t>Demonstration</a:t>
            </a:r>
          </a:p>
        </p:txBody>
      </p:sp>
      <p:sp>
        <p:nvSpPr>
          <p:cNvPr id="362" name="Google Shape;362;p41"/>
          <p:cNvSpPr txBox="1">
            <a:spLocks noGrp="1"/>
          </p:cNvSpPr>
          <p:nvPr>
            <p:ph type="title" idx="2"/>
          </p:nvPr>
        </p:nvSpPr>
        <p:spPr>
          <a:xfrm>
            <a:off x="1277948" y="210329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2" name="Google Shape;1047;p54">
            <a:extLst>
              <a:ext uri="{FF2B5EF4-FFF2-40B4-BE49-F238E27FC236}">
                <a16:creationId xmlns:a16="http://schemas.microsoft.com/office/drawing/2014/main" id="{11C150CA-7F18-403A-8F7A-CA9C759BA620}"/>
              </a:ext>
            </a:extLst>
          </p:cNvPr>
          <p:cNvGrpSpPr/>
          <p:nvPr/>
        </p:nvGrpSpPr>
        <p:grpSpPr>
          <a:xfrm rot="1132016">
            <a:off x="6794159" y="464112"/>
            <a:ext cx="1767681" cy="737227"/>
            <a:chOff x="6518605" y="902700"/>
            <a:chExt cx="1560944" cy="651005"/>
          </a:xfrm>
        </p:grpSpPr>
        <p:sp>
          <p:nvSpPr>
            <p:cNvPr id="23" name="Google Shape;1048;p54">
              <a:extLst>
                <a:ext uri="{FF2B5EF4-FFF2-40B4-BE49-F238E27FC236}">
                  <a16:creationId xmlns:a16="http://schemas.microsoft.com/office/drawing/2014/main" id="{2BDB03F4-19F0-4F92-9672-54ECED894316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49;p54">
              <a:extLst>
                <a:ext uri="{FF2B5EF4-FFF2-40B4-BE49-F238E27FC236}">
                  <a16:creationId xmlns:a16="http://schemas.microsoft.com/office/drawing/2014/main" id="{AF82100F-923C-4064-9414-989D8470EA2E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50;p54">
              <a:extLst>
                <a:ext uri="{FF2B5EF4-FFF2-40B4-BE49-F238E27FC236}">
                  <a16:creationId xmlns:a16="http://schemas.microsoft.com/office/drawing/2014/main" id="{95A8F265-55EA-4914-B3BD-9DAC6C755595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1;p54">
              <a:extLst>
                <a:ext uri="{FF2B5EF4-FFF2-40B4-BE49-F238E27FC236}">
                  <a16:creationId xmlns:a16="http://schemas.microsoft.com/office/drawing/2014/main" id="{8B80CABE-9657-4B9F-82DE-EEBF35F2E9EB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2;p54">
              <a:extLst>
                <a:ext uri="{FF2B5EF4-FFF2-40B4-BE49-F238E27FC236}">
                  <a16:creationId xmlns:a16="http://schemas.microsoft.com/office/drawing/2014/main" id="{29328025-29D3-4658-825E-9D731D5629B0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3;p54">
              <a:extLst>
                <a:ext uri="{FF2B5EF4-FFF2-40B4-BE49-F238E27FC236}">
                  <a16:creationId xmlns:a16="http://schemas.microsoft.com/office/drawing/2014/main" id="{6D750ABF-F00D-439F-B1F2-7543DF5B1964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54;p54">
              <a:extLst>
                <a:ext uri="{FF2B5EF4-FFF2-40B4-BE49-F238E27FC236}">
                  <a16:creationId xmlns:a16="http://schemas.microsoft.com/office/drawing/2014/main" id="{13A31154-409D-4080-B104-369E7BB034FB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004;p53">
            <a:extLst>
              <a:ext uri="{FF2B5EF4-FFF2-40B4-BE49-F238E27FC236}">
                <a16:creationId xmlns:a16="http://schemas.microsoft.com/office/drawing/2014/main" id="{B6075EE4-4F5C-4F97-999F-5C89A550BA65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31" name="Google Shape;1005;p53">
              <a:extLst>
                <a:ext uri="{FF2B5EF4-FFF2-40B4-BE49-F238E27FC236}">
                  <a16:creationId xmlns:a16="http://schemas.microsoft.com/office/drawing/2014/main" id="{DD036470-C2AC-4074-A7BA-7FA22D406AF9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06;p53">
              <a:extLst>
                <a:ext uri="{FF2B5EF4-FFF2-40B4-BE49-F238E27FC236}">
                  <a16:creationId xmlns:a16="http://schemas.microsoft.com/office/drawing/2014/main" id="{9869AAF7-EBD8-47DD-A034-1258A820ECAF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07;p53">
              <a:extLst>
                <a:ext uri="{FF2B5EF4-FFF2-40B4-BE49-F238E27FC236}">
                  <a16:creationId xmlns:a16="http://schemas.microsoft.com/office/drawing/2014/main" id="{4D1602C4-65A1-44A0-851E-6C32626B60B7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8;p53">
              <a:extLst>
                <a:ext uri="{FF2B5EF4-FFF2-40B4-BE49-F238E27FC236}">
                  <a16:creationId xmlns:a16="http://schemas.microsoft.com/office/drawing/2014/main" id="{89EE9046-C41C-45B6-927F-E8BD5DDC7C88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9;p53">
              <a:extLst>
                <a:ext uri="{FF2B5EF4-FFF2-40B4-BE49-F238E27FC236}">
                  <a16:creationId xmlns:a16="http://schemas.microsoft.com/office/drawing/2014/main" id="{7BEB3E69-7BC9-4B64-AE20-5CAD0E114028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10;p53">
              <a:extLst>
                <a:ext uri="{FF2B5EF4-FFF2-40B4-BE49-F238E27FC236}">
                  <a16:creationId xmlns:a16="http://schemas.microsoft.com/office/drawing/2014/main" id="{96F468CF-1299-4FE2-ADCA-692D89354BF8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11;p53">
              <a:extLst>
                <a:ext uri="{FF2B5EF4-FFF2-40B4-BE49-F238E27FC236}">
                  <a16:creationId xmlns:a16="http://schemas.microsoft.com/office/drawing/2014/main" id="{ACDECE20-F85E-495E-99D4-53611A1CBD03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12;p53">
              <a:extLst>
                <a:ext uri="{FF2B5EF4-FFF2-40B4-BE49-F238E27FC236}">
                  <a16:creationId xmlns:a16="http://schemas.microsoft.com/office/drawing/2014/main" id="{1B7F46A3-833D-4672-8A64-10A45EB334D3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13;p53">
              <a:extLst>
                <a:ext uri="{FF2B5EF4-FFF2-40B4-BE49-F238E27FC236}">
                  <a16:creationId xmlns:a16="http://schemas.microsoft.com/office/drawing/2014/main" id="{C4F150AD-6D1F-47A8-8551-E94BB57DFDA5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14;p53">
              <a:extLst>
                <a:ext uri="{FF2B5EF4-FFF2-40B4-BE49-F238E27FC236}">
                  <a16:creationId xmlns:a16="http://schemas.microsoft.com/office/drawing/2014/main" id="{1521664E-67DD-4428-AD9E-E27A663637DB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15;p53">
              <a:extLst>
                <a:ext uri="{FF2B5EF4-FFF2-40B4-BE49-F238E27FC236}">
                  <a16:creationId xmlns:a16="http://schemas.microsoft.com/office/drawing/2014/main" id="{FECC1B6A-9404-4FF4-B009-1F2260C444F9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1828;p70">
            <a:extLst>
              <a:ext uri="{FF2B5EF4-FFF2-40B4-BE49-F238E27FC236}">
                <a16:creationId xmlns:a16="http://schemas.microsoft.com/office/drawing/2014/main" id="{A187962F-72ED-4101-AEB1-4A0DE059C459}"/>
              </a:ext>
            </a:extLst>
          </p:cNvPr>
          <p:cNvGrpSpPr/>
          <p:nvPr/>
        </p:nvGrpSpPr>
        <p:grpSpPr>
          <a:xfrm>
            <a:off x="7611913" y="3116569"/>
            <a:ext cx="908064" cy="1497416"/>
            <a:chOff x="7520354" y="2913116"/>
            <a:chExt cx="1105161" cy="1822435"/>
          </a:xfrm>
        </p:grpSpPr>
        <p:sp>
          <p:nvSpPr>
            <p:cNvPr id="63" name="Google Shape;1829;p70">
              <a:extLst>
                <a:ext uri="{FF2B5EF4-FFF2-40B4-BE49-F238E27FC236}">
                  <a16:creationId xmlns:a16="http://schemas.microsoft.com/office/drawing/2014/main" id="{B41EDF34-89F0-4D5A-9694-A5CCEE323A95}"/>
                </a:ext>
              </a:extLst>
            </p:cNvPr>
            <p:cNvSpPr/>
            <p:nvPr/>
          </p:nvSpPr>
          <p:spPr>
            <a:xfrm>
              <a:off x="7520354" y="2913116"/>
              <a:ext cx="1105161" cy="1822435"/>
            </a:xfrm>
            <a:custGeom>
              <a:avLst/>
              <a:gdLst/>
              <a:ahLst/>
              <a:cxnLst/>
              <a:rect l="l" t="t" r="r" b="b"/>
              <a:pathLst>
                <a:path w="20725" h="34176" extrusionOk="0">
                  <a:moveTo>
                    <a:pt x="10362" y="4043"/>
                  </a:moveTo>
                  <a:cubicBezTo>
                    <a:pt x="12591" y="4043"/>
                    <a:pt x="14533" y="5205"/>
                    <a:pt x="15663" y="6940"/>
                  </a:cubicBezTo>
                  <a:cubicBezTo>
                    <a:pt x="15201" y="6542"/>
                    <a:pt x="14612" y="6304"/>
                    <a:pt x="13976" y="6304"/>
                  </a:cubicBezTo>
                  <a:lnTo>
                    <a:pt x="12129" y="6304"/>
                  </a:lnTo>
                  <a:cubicBezTo>
                    <a:pt x="11874" y="5938"/>
                    <a:pt x="11461" y="5715"/>
                    <a:pt x="10999" y="5715"/>
                  </a:cubicBezTo>
                  <a:lnTo>
                    <a:pt x="9726" y="5715"/>
                  </a:lnTo>
                  <a:cubicBezTo>
                    <a:pt x="9264" y="5715"/>
                    <a:pt x="8850" y="5938"/>
                    <a:pt x="8595" y="6304"/>
                  </a:cubicBezTo>
                  <a:lnTo>
                    <a:pt x="6765" y="6304"/>
                  </a:lnTo>
                  <a:cubicBezTo>
                    <a:pt x="6112" y="6304"/>
                    <a:pt x="5523" y="6542"/>
                    <a:pt x="5062" y="6940"/>
                  </a:cubicBezTo>
                  <a:cubicBezTo>
                    <a:pt x="6192" y="5205"/>
                    <a:pt x="8150" y="4043"/>
                    <a:pt x="10362" y="4043"/>
                  </a:cubicBezTo>
                  <a:close/>
                  <a:moveTo>
                    <a:pt x="16554" y="9137"/>
                  </a:moveTo>
                  <a:cubicBezTo>
                    <a:pt x="16634" y="9535"/>
                    <a:pt x="16682" y="9949"/>
                    <a:pt x="16682" y="10363"/>
                  </a:cubicBezTo>
                  <a:cubicBezTo>
                    <a:pt x="16682" y="10864"/>
                    <a:pt x="16620" y="11366"/>
                    <a:pt x="16496" y="11837"/>
                  </a:cubicBezTo>
                  <a:lnTo>
                    <a:pt x="16496" y="11837"/>
                  </a:lnTo>
                  <a:cubicBezTo>
                    <a:pt x="16540" y="11668"/>
                    <a:pt x="16554" y="11485"/>
                    <a:pt x="16554" y="11302"/>
                  </a:cubicBezTo>
                  <a:lnTo>
                    <a:pt x="16554" y="9137"/>
                  </a:lnTo>
                  <a:close/>
                  <a:moveTo>
                    <a:pt x="4170" y="9137"/>
                  </a:moveTo>
                  <a:lnTo>
                    <a:pt x="4170" y="11302"/>
                  </a:lnTo>
                  <a:cubicBezTo>
                    <a:pt x="4170" y="11493"/>
                    <a:pt x="4202" y="11668"/>
                    <a:pt x="4234" y="11859"/>
                  </a:cubicBezTo>
                  <a:cubicBezTo>
                    <a:pt x="4123" y="11381"/>
                    <a:pt x="4059" y="10872"/>
                    <a:pt x="4059" y="10363"/>
                  </a:cubicBezTo>
                  <a:cubicBezTo>
                    <a:pt x="4059" y="9949"/>
                    <a:pt x="4091" y="9535"/>
                    <a:pt x="4170" y="9137"/>
                  </a:cubicBezTo>
                  <a:close/>
                  <a:moveTo>
                    <a:pt x="4282" y="12050"/>
                  </a:moveTo>
                  <a:cubicBezTo>
                    <a:pt x="4600" y="13116"/>
                    <a:pt x="5603" y="13880"/>
                    <a:pt x="6765" y="13880"/>
                  </a:cubicBezTo>
                  <a:lnTo>
                    <a:pt x="8627" y="13880"/>
                  </a:lnTo>
                  <a:cubicBezTo>
                    <a:pt x="8802" y="14119"/>
                    <a:pt x="9041" y="14278"/>
                    <a:pt x="9296" y="14374"/>
                  </a:cubicBezTo>
                  <a:lnTo>
                    <a:pt x="9296" y="16586"/>
                  </a:lnTo>
                  <a:cubicBezTo>
                    <a:pt x="6876" y="16172"/>
                    <a:pt x="4934" y="14374"/>
                    <a:pt x="4282" y="12050"/>
                  </a:cubicBezTo>
                  <a:close/>
                  <a:moveTo>
                    <a:pt x="16443" y="12050"/>
                  </a:moveTo>
                  <a:cubicBezTo>
                    <a:pt x="15806" y="14358"/>
                    <a:pt x="13848" y="16172"/>
                    <a:pt x="11429" y="16586"/>
                  </a:cubicBezTo>
                  <a:lnTo>
                    <a:pt x="11429" y="14374"/>
                  </a:lnTo>
                  <a:cubicBezTo>
                    <a:pt x="11699" y="14278"/>
                    <a:pt x="11922" y="14119"/>
                    <a:pt x="12097" y="13880"/>
                  </a:cubicBezTo>
                  <a:lnTo>
                    <a:pt x="13976" y="13880"/>
                  </a:lnTo>
                  <a:cubicBezTo>
                    <a:pt x="15138" y="13880"/>
                    <a:pt x="16124" y="13100"/>
                    <a:pt x="16443" y="12050"/>
                  </a:cubicBezTo>
                  <a:close/>
                  <a:moveTo>
                    <a:pt x="10362" y="0"/>
                  </a:moveTo>
                  <a:cubicBezTo>
                    <a:pt x="4648" y="0"/>
                    <a:pt x="0" y="4648"/>
                    <a:pt x="0" y="10363"/>
                  </a:cubicBezTo>
                  <a:cubicBezTo>
                    <a:pt x="0" y="15536"/>
                    <a:pt x="3900" y="19945"/>
                    <a:pt x="8993" y="20629"/>
                  </a:cubicBezTo>
                  <a:lnTo>
                    <a:pt x="8993" y="26837"/>
                  </a:lnTo>
                  <a:cubicBezTo>
                    <a:pt x="8548" y="26996"/>
                    <a:pt x="8341" y="27219"/>
                    <a:pt x="8245" y="27426"/>
                  </a:cubicBezTo>
                  <a:cubicBezTo>
                    <a:pt x="7943" y="27713"/>
                    <a:pt x="7147" y="28477"/>
                    <a:pt x="6351" y="29320"/>
                  </a:cubicBezTo>
                  <a:cubicBezTo>
                    <a:pt x="4361" y="31405"/>
                    <a:pt x="4218" y="31978"/>
                    <a:pt x="4250" y="32345"/>
                  </a:cubicBezTo>
                  <a:cubicBezTo>
                    <a:pt x="4250" y="32583"/>
                    <a:pt x="4361" y="32790"/>
                    <a:pt x="4552" y="32918"/>
                  </a:cubicBezTo>
                  <a:cubicBezTo>
                    <a:pt x="4680" y="33013"/>
                    <a:pt x="4839" y="33061"/>
                    <a:pt x="5014" y="33061"/>
                  </a:cubicBezTo>
                  <a:cubicBezTo>
                    <a:pt x="5794" y="33061"/>
                    <a:pt x="7545" y="31437"/>
                    <a:pt x="9168" y="29750"/>
                  </a:cubicBezTo>
                  <a:cubicBezTo>
                    <a:pt x="9184" y="31612"/>
                    <a:pt x="9344" y="33443"/>
                    <a:pt x="9821" y="33936"/>
                  </a:cubicBezTo>
                  <a:cubicBezTo>
                    <a:pt x="9964" y="34095"/>
                    <a:pt x="10155" y="34175"/>
                    <a:pt x="10362" y="34175"/>
                  </a:cubicBezTo>
                  <a:cubicBezTo>
                    <a:pt x="10585" y="34175"/>
                    <a:pt x="10792" y="34080"/>
                    <a:pt x="10967" y="33904"/>
                  </a:cubicBezTo>
                  <a:cubicBezTo>
                    <a:pt x="11492" y="33347"/>
                    <a:pt x="11604" y="31469"/>
                    <a:pt x="11604" y="29782"/>
                  </a:cubicBezTo>
                  <a:cubicBezTo>
                    <a:pt x="13212" y="31469"/>
                    <a:pt x="14931" y="33061"/>
                    <a:pt x="15726" y="33061"/>
                  </a:cubicBezTo>
                  <a:cubicBezTo>
                    <a:pt x="15886" y="33061"/>
                    <a:pt x="16045" y="33013"/>
                    <a:pt x="16172" y="32918"/>
                  </a:cubicBezTo>
                  <a:cubicBezTo>
                    <a:pt x="16363" y="32790"/>
                    <a:pt x="16475" y="32583"/>
                    <a:pt x="16491" y="32345"/>
                  </a:cubicBezTo>
                  <a:cubicBezTo>
                    <a:pt x="16506" y="31978"/>
                    <a:pt x="16363" y="31405"/>
                    <a:pt x="14373" y="29320"/>
                  </a:cubicBezTo>
                  <a:cubicBezTo>
                    <a:pt x="13578" y="28477"/>
                    <a:pt x="12782" y="27713"/>
                    <a:pt x="12479" y="27426"/>
                  </a:cubicBezTo>
                  <a:cubicBezTo>
                    <a:pt x="12384" y="27219"/>
                    <a:pt x="12177" y="26996"/>
                    <a:pt x="11747" y="26837"/>
                  </a:cubicBezTo>
                  <a:lnTo>
                    <a:pt x="11747" y="20629"/>
                  </a:lnTo>
                  <a:cubicBezTo>
                    <a:pt x="16825" y="19945"/>
                    <a:pt x="20725" y="15536"/>
                    <a:pt x="20725" y="10363"/>
                  </a:cubicBezTo>
                  <a:cubicBezTo>
                    <a:pt x="20725" y="4648"/>
                    <a:pt x="16077" y="0"/>
                    <a:pt x="10362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830;p70">
              <a:extLst>
                <a:ext uri="{FF2B5EF4-FFF2-40B4-BE49-F238E27FC236}">
                  <a16:creationId xmlns:a16="http://schemas.microsoft.com/office/drawing/2014/main" id="{D3A56B9E-4F03-4049-96C7-6110142E0368}"/>
                </a:ext>
              </a:extLst>
            </p:cNvPr>
            <p:cNvSpPr/>
            <p:nvPr/>
          </p:nvSpPr>
          <p:spPr>
            <a:xfrm>
              <a:off x="8035536" y="4418045"/>
              <a:ext cx="82387" cy="285289"/>
            </a:xfrm>
            <a:custGeom>
              <a:avLst/>
              <a:gdLst/>
              <a:ahLst/>
              <a:cxnLst/>
              <a:rect l="l" t="t" r="r" b="b"/>
              <a:pathLst>
                <a:path w="1545" h="5350" extrusionOk="0">
                  <a:moveTo>
                    <a:pt x="96" y="1"/>
                  </a:moveTo>
                  <a:cubicBezTo>
                    <a:pt x="96" y="1"/>
                    <a:pt x="1" y="5349"/>
                    <a:pt x="701" y="5349"/>
                  </a:cubicBezTo>
                  <a:cubicBezTo>
                    <a:pt x="1545" y="5349"/>
                    <a:pt x="1306" y="1"/>
                    <a:pt x="1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831;p70">
              <a:extLst>
                <a:ext uri="{FF2B5EF4-FFF2-40B4-BE49-F238E27FC236}">
                  <a16:creationId xmlns:a16="http://schemas.microsoft.com/office/drawing/2014/main" id="{A9285F09-4BA7-4B7A-981B-DBB64B85C0E4}"/>
                </a:ext>
              </a:extLst>
            </p:cNvPr>
            <p:cNvSpPr/>
            <p:nvPr/>
          </p:nvSpPr>
          <p:spPr>
            <a:xfrm>
              <a:off x="8105180" y="4392608"/>
              <a:ext cx="292861" cy="251321"/>
            </a:xfrm>
            <a:custGeom>
              <a:avLst/>
              <a:gdLst/>
              <a:ahLst/>
              <a:cxnLst/>
              <a:rect l="l" t="t" r="r" b="b"/>
              <a:pathLst>
                <a:path w="5492" h="4713" extrusionOk="0">
                  <a:moveTo>
                    <a:pt x="987" y="0"/>
                  </a:moveTo>
                  <a:lnTo>
                    <a:pt x="0" y="478"/>
                  </a:lnTo>
                  <a:cubicBezTo>
                    <a:pt x="0" y="478"/>
                    <a:pt x="3844" y="4712"/>
                    <a:pt x="4758" y="4712"/>
                  </a:cubicBezTo>
                  <a:cubicBezTo>
                    <a:pt x="4803" y="4712"/>
                    <a:pt x="4841" y="4702"/>
                    <a:pt x="4871" y="4680"/>
                  </a:cubicBezTo>
                  <a:cubicBezTo>
                    <a:pt x="5492" y="4234"/>
                    <a:pt x="987" y="0"/>
                    <a:pt x="9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832;p70">
              <a:extLst>
                <a:ext uri="{FF2B5EF4-FFF2-40B4-BE49-F238E27FC236}">
                  <a16:creationId xmlns:a16="http://schemas.microsoft.com/office/drawing/2014/main" id="{395C3360-79DA-40F0-B0A4-174D1673C6F8}"/>
                </a:ext>
              </a:extLst>
            </p:cNvPr>
            <p:cNvSpPr/>
            <p:nvPr/>
          </p:nvSpPr>
          <p:spPr>
            <a:xfrm>
              <a:off x="7747789" y="4392608"/>
              <a:ext cx="292914" cy="251321"/>
            </a:xfrm>
            <a:custGeom>
              <a:avLst/>
              <a:gdLst/>
              <a:ahLst/>
              <a:cxnLst/>
              <a:rect l="l" t="t" r="r" b="b"/>
              <a:pathLst>
                <a:path w="5493" h="4713" extrusionOk="0">
                  <a:moveTo>
                    <a:pt x="4506" y="0"/>
                  </a:moveTo>
                  <a:cubicBezTo>
                    <a:pt x="4506" y="0"/>
                    <a:pt x="1" y="4234"/>
                    <a:pt x="638" y="4680"/>
                  </a:cubicBezTo>
                  <a:cubicBezTo>
                    <a:pt x="667" y="4702"/>
                    <a:pt x="704" y="4712"/>
                    <a:pt x="749" y="4712"/>
                  </a:cubicBezTo>
                  <a:cubicBezTo>
                    <a:pt x="1648" y="4712"/>
                    <a:pt x="5492" y="478"/>
                    <a:pt x="5492" y="478"/>
                  </a:cubicBezTo>
                  <a:lnTo>
                    <a:pt x="4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833;p70">
              <a:extLst>
                <a:ext uri="{FF2B5EF4-FFF2-40B4-BE49-F238E27FC236}">
                  <a16:creationId xmlns:a16="http://schemas.microsoft.com/office/drawing/2014/main" id="{B58DC783-A668-4221-8A24-D411D11B4324}"/>
                </a:ext>
              </a:extLst>
            </p:cNvPr>
            <p:cNvSpPr/>
            <p:nvPr/>
          </p:nvSpPr>
          <p:spPr>
            <a:xfrm>
              <a:off x="7988023" y="4365465"/>
              <a:ext cx="169840" cy="55191"/>
            </a:xfrm>
            <a:custGeom>
              <a:avLst/>
              <a:gdLst/>
              <a:ahLst/>
              <a:cxnLst/>
              <a:rect l="l" t="t" r="r" b="b"/>
              <a:pathLst>
                <a:path w="3185" h="1035" extrusionOk="0">
                  <a:moveTo>
                    <a:pt x="1592" y="0"/>
                  </a:moveTo>
                  <a:cubicBezTo>
                    <a:pt x="717" y="0"/>
                    <a:pt x="1" y="239"/>
                    <a:pt x="1" y="509"/>
                  </a:cubicBezTo>
                  <a:cubicBezTo>
                    <a:pt x="1" y="796"/>
                    <a:pt x="717" y="1035"/>
                    <a:pt x="1592" y="1035"/>
                  </a:cubicBezTo>
                  <a:cubicBezTo>
                    <a:pt x="2468" y="1035"/>
                    <a:pt x="3184" y="796"/>
                    <a:pt x="3184" y="509"/>
                  </a:cubicBezTo>
                  <a:cubicBezTo>
                    <a:pt x="3184" y="239"/>
                    <a:pt x="2468" y="0"/>
                    <a:pt x="1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834;p70">
              <a:extLst>
                <a:ext uri="{FF2B5EF4-FFF2-40B4-BE49-F238E27FC236}">
                  <a16:creationId xmlns:a16="http://schemas.microsoft.com/office/drawing/2014/main" id="{2CD9CC9C-D3AE-4E62-943D-DDABA781D6AB}"/>
                </a:ext>
              </a:extLst>
            </p:cNvPr>
            <p:cNvSpPr/>
            <p:nvPr/>
          </p:nvSpPr>
          <p:spPr>
            <a:xfrm>
              <a:off x="8031323" y="3956290"/>
              <a:ext cx="83240" cy="161681"/>
            </a:xfrm>
            <a:custGeom>
              <a:avLst/>
              <a:gdLst/>
              <a:ahLst/>
              <a:cxnLst/>
              <a:rect l="l" t="t" r="r" b="b"/>
              <a:pathLst>
                <a:path w="1561" h="3032" extrusionOk="0">
                  <a:moveTo>
                    <a:pt x="0" y="1"/>
                  </a:moveTo>
                  <a:lnTo>
                    <a:pt x="0" y="3025"/>
                  </a:lnTo>
                  <a:cubicBezTo>
                    <a:pt x="132" y="3029"/>
                    <a:pt x="262" y="3031"/>
                    <a:pt x="392" y="3031"/>
                  </a:cubicBezTo>
                  <a:cubicBezTo>
                    <a:pt x="781" y="3031"/>
                    <a:pt x="1166" y="3013"/>
                    <a:pt x="1560" y="2977"/>
                  </a:cubicBezTo>
                  <a:lnTo>
                    <a:pt x="1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835;p70">
              <a:extLst>
                <a:ext uri="{FF2B5EF4-FFF2-40B4-BE49-F238E27FC236}">
                  <a16:creationId xmlns:a16="http://schemas.microsoft.com/office/drawing/2014/main" id="{9D249D1F-FF61-4274-BDF3-79E2B8860032}"/>
                </a:ext>
              </a:extLst>
            </p:cNvPr>
            <p:cNvSpPr/>
            <p:nvPr/>
          </p:nvSpPr>
          <p:spPr>
            <a:xfrm>
              <a:off x="8031323" y="4115044"/>
              <a:ext cx="83240" cy="267425"/>
            </a:xfrm>
            <a:custGeom>
              <a:avLst/>
              <a:gdLst/>
              <a:ahLst/>
              <a:cxnLst/>
              <a:rect l="l" t="t" r="r" b="b"/>
              <a:pathLst>
                <a:path w="1561" h="5015" extrusionOk="0">
                  <a:moveTo>
                    <a:pt x="1560" y="0"/>
                  </a:moveTo>
                  <a:cubicBezTo>
                    <a:pt x="1166" y="36"/>
                    <a:pt x="781" y="54"/>
                    <a:pt x="392" y="54"/>
                  </a:cubicBezTo>
                  <a:cubicBezTo>
                    <a:pt x="262" y="54"/>
                    <a:pt x="132" y="52"/>
                    <a:pt x="0" y="48"/>
                  </a:cubicBezTo>
                  <a:lnTo>
                    <a:pt x="0" y="4983"/>
                  </a:lnTo>
                  <a:cubicBezTo>
                    <a:pt x="255" y="4998"/>
                    <a:pt x="526" y="5014"/>
                    <a:pt x="780" y="5014"/>
                  </a:cubicBezTo>
                  <a:cubicBezTo>
                    <a:pt x="1051" y="5014"/>
                    <a:pt x="1306" y="4998"/>
                    <a:pt x="1560" y="4983"/>
                  </a:cubicBezTo>
                  <a:lnTo>
                    <a:pt x="1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836;p70">
              <a:extLst>
                <a:ext uri="{FF2B5EF4-FFF2-40B4-BE49-F238E27FC236}">
                  <a16:creationId xmlns:a16="http://schemas.microsoft.com/office/drawing/2014/main" id="{B0208BA2-6D4F-44B0-9935-0D0F961170CD}"/>
                </a:ext>
              </a:extLst>
            </p:cNvPr>
            <p:cNvSpPr/>
            <p:nvPr/>
          </p:nvSpPr>
          <p:spPr>
            <a:xfrm>
              <a:off x="8048281" y="3619320"/>
              <a:ext cx="49272" cy="246202"/>
            </a:xfrm>
            <a:custGeom>
              <a:avLst/>
              <a:gdLst/>
              <a:ahLst/>
              <a:cxnLst/>
              <a:rect l="l" t="t" r="r" b="b"/>
              <a:pathLst>
                <a:path w="924" h="4617" extrusionOk="0">
                  <a:moveTo>
                    <a:pt x="1" y="1"/>
                  </a:moveTo>
                  <a:lnTo>
                    <a:pt x="1" y="4617"/>
                  </a:lnTo>
                  <a:lnTo>
                    <a:pt x="924" y="4617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837;p70">
              <a:extLst>
                <a:ext uri="{FF2B5EF4-FFF2-40B4-BE49-F238E27FC236}">
                  <a16:creationId xmlns:a16="http://schemas.microsoft.com/office/drawing/2014/main" id="{3AD5333E-0720-4F9C-8091-D281D0C932E4}"/>
                </a:ext>
              </a:extLst>
            </p:cNvPr>
            <p:cNvSpPr/>
            <p:nvPr/>
          </p:nvSpPr>
          <p:spPr>
            <a:xfrm>
              <a:off x="7551709" y="2944525"/>
              <a:ext cx="1042397" cy="1041491"/>
            </a:xfrm>
            <a:custGeom>
              <a:avLst/>
              <a:gdLst/>
              <a:ahLst/>
              <a:cxnLst/>
              <a:rect l="l" t="t" r="r" b="b"/>
              <a:pathLst>
                <a:path w="19548" h="19531" extrusionOk="0">
                  <a:moveTo>
                    <a:pt x="9774" y="1544"/>
                  </a:moveTo>
                  <a:cubicBezTo>
                    <a:pt x="14311" y="1544"/>
                    <a:pt x="18004" y="5237"/>
                    <a:pt x="18004" y="9774"/>
                  </a:cubicBezTo>
                  <a:cubicBezTo>
                    <a:pt x="18004" y="14310"/>
                    <a:pt x="14311" y="17987"/>
                    <a:pt x="9774" y="17987"/>
                  </a:cubicBezTo>
                  <a:cubicBezTo>
                    <a:pt x="5238" y="17987"/>
                    <a:pt x="1545" y="14310"/>
                    <a:pt x="1545" y="9774"/>
                  </a:cubicBezTo>
                  <a:cubicBezTo>
                    <a:pt x="1545" y="5237"/>
                    <a:pt x="5238" y="1544"/>
                    <a:pt x="9774" y="1544"/>
                  </a:cubicBezTo>
                  <a:close/>
                  <a:moveTo>
                    <a:pt x="9774" y="0"/>
                  </a:moveTo>
                  <a:cubicBezTo>
                    <a:pt x="4378" y="0"/>
                    <a:pt x="1" y="4378"/>
                    <a:pt x="1" y="9774"/>
                  </a:cubicBezTo>
                  <a:cubicBezTo>
                    <a:pt x="1" y="15170"/>
                    <a:pt x="4378" y="19531"/>
                    <a:pt x="9774" y="19531"/>
                  </a:cubicBezTo>
                  <a:cubicBezTo>
                    <a:pt x="15170" y="19531"/>
                    <a:pt x="19548" y="15170"/>
                    <a:pt x="19548" y="9774"/>
                  </a:cubicBezTo>
                  <a:cubicBezTo>
                    <a:pt x="19548" y="4378"/>
                    <a:pt x="15170" y="0"/>
                    <a:pt x="9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838;p70">
              <a:extLst>
                <a:ext uri="{FF2B5EF4-FFF2-40B4-BE49-F238E27FC236}">
                  <a16:creationId xmlns:a16="http://schemas.microsoft.com/office/drawing/2014/main" id="{E8C9694A-FA11-445E-91FA-BEA9B5A93A3D}"/>
                </a:ext>
              </a:extLst>
            </p:cNvPr>
            <p:cNvSpPr/>
            <p:nvPr/>
          </p:nvSpPr>
          <p:spPr>
            <a:xfrm>
              <a:off x="7634045" y="3026861"/>
              <a:ext cx="877729" cy="877676"/>
            </a:xfrm>
            <a:custGeom>
              <a:avLst/>
              <a:gdLst/>
              <a:ahLst/>
              <a:cxnLst/>
              <a:rect l="l" t="t" r="r" b="b"/>
              <a:pathLst>
                <a:path w="16460" h="16459" extrusionOk="0">
                  <a:moveTo>
                    <a:pt x="8230" y="1321"/>
                  </a:moveTo>
                  <a:cubicBezTo>
                    <a:pt x="12050" y="1321"/>
                    <a:pt x="15138" y="4409"/>
                    <a:pt x="15138" y="8230"/>
                  </a:cubicBezTo>
                  <a:cubicBezTo>
                    <a:pt x="15138" y="12034"/>
                    <a:pt x="12050" y="15138"/>
                    <a:pt x="8230" y="15138"/>
                  </a:cubicBezTo>
                  <a:cubicBezTo>
                    <a:pt x="4410" y="15138"/>
                    <a:pt x="1322" y="12050"/>
                    <a:pt x="1322" y="8230"/>
                  </a:cubicBezTo>
                  <a:cubicBezTo>
                    <a:pt x="1322" y="4409"/>
                    <a:pt x="4410" y="1321"/>
                    <a:pt x="8230" y="1321"/>
                  </a:cubicBezTo>
                  <a:close/>
                  <a:moveTo>
                    <a:pt x="8230" y="0"/>
                  </a:moveTo>
                  <a:cubicBezTo>
                    <a:pt x="3694" y="0"/>
                    <a:pt x="1" y="3693"/>
                    <a:pt x="1" y="8230"/>
                  </a:cubicBezTo>
                  <a:cubicBezTo>
                    <a:pt x="1" y="12766"/>
                    <a:pt x="3694" y="16459"/>
                    <a:pt x="8230" y="16459"/>
                  </a:cubicBezTo>
                  <a:cubicBezTo>
                    <a:pt x="12767" y="16459"/>
                    <a:pt x="16460" y="12766"/>
                    <a:pt x="16460" y="8230"/>
                  </a:cubicBezTo>
                  <a:cubicBezTo>
                    <a:pt x="16460" y="3693"/>
                    <a:pt x="12767" y="0"/>
                    <a:pt x="8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839;p70">
              <a:extLst>
                <a:ext uri="{FF2B5EF4-FFF2-40B4-BE49-F238E27FC236}">
                  <a16:creationId xmlns:a16="http://schemas.microsoft.com/office/drawing/2014/main" id="{CD0D22BA-510F-4E7D-913E-3ADF83306B57}"/>
                </a:ext>
              </a:extLst>
            </p:cNvPr>
            <p:cNvSpPr/>
            <p:nvPr/>
          </p:nvSpPr>
          <p:spPr>
            <a:xfrm>
              <a:off x="7774985" y="3280642"/>
              <a:ext cx="596760" cy="341280"/>
            </a:xfrm>
            <a:custGeom>
              <a:avLst/>
              <a:gdLst/>
              <a:ahLst/>
              <a:cxnLst/>
              <a:rect l="l" t="t" r="r" b="b"/>
              <a:pathLst>
                <a:path w="11191" h="6400" extrusionOk="0">
                  <a:moveTo>
                    <a:pt x="1990" y="1"/>
                  </a:moveTo>
                  <a:cubicBezTo>
                    <a:pt x="892" y="1"/>
                    <a:pt x="0" y="892"/>
                    <a:pt x="0" y="2006"/>
                  </a:cubicBezTo>
                  <a:lnTo>
                    <a:pt x="0" y="4410"/>
                  </a:lnTo>
                  <a:cubicBezTo>
                    <a:pt x="0" y="5508"/>
                    <a:pt x="892" y="6399"/>
                    <a:pt x="1990" y="6399"/>
                  </a:cubicBezTo>
                  <a:lnTo>
                    <a:pt x="9201" y="6399"/>
                  </a:lnTo>
                  <a:cubicBezTo>
                    <a:pt x="10299" y="6399"/>
                    <a:pt x="11190" y="5508"/>
                    <a:pt x="11190" y="4410"/>
                  </a:cubicBezTo>
                  <a:lnTo>
                    <a:pt x="11190" y="2006"/>
                  </a:lnTo>
                  <a:cubicBezTo>
                    <a:pt x="11190" y="892"/>
                    <a:pt x="10299" y="1"/>
                    <a:pt x="9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40;p70">
              <a:extLst>
                <a:ext uri="{FF2B5EF4-FFF2-40B4-BE49-F238E27FC236}">
                  <a16:creationId xmlns:a16="http://schemas.microsoft.com/office/drawing/2014/main" id="{280F5FDB-20C9-418B-AA74-5C3876BB189A}"/>
                </a:ext>
              </a:extLst>
            </p:cNvPr>
            <p:cNvSpPr/>
            <p:nvPr/>
          </p:nvSpPr>
          <p:spPr>
            <a:xfrm>
              <a:off x="7804688" y="3311199"/>
              <a:ext cx="536503" cy="281023"/>
            </a:xfrm>
            <a:custGeom>
              <a:avLst/>
              <a:gdLst/>
              <a:ahLst/>
              <a:cxnLst/>
              <a:rect l="l" t="t" r="r" b="b"/>
              <a:pathLst>
                <a:path w="10061" h="5270" extrusionOk="0">
                  <a:moveTo>
                    <a:pt x="1385" y="1"/>
                  </a:moveTo>
                  <a:cubicBezTo>
                    <a:pt x="621" y="1"/>
                    <a:pt x="0" y="621"/>
                    <a:pt x="0" y="1385"/>
                  </a:cubicBezTo>
                  <a:lnTo>
                    <a:pt x="0" y="3869"/>
                  </a:lnTo>
                  <a:cubicBezTo>
                    <a:pt x="0" y="4633"/>
                    <a:pt x="621" y="5269"/>
                    <a:pt x="1385" y="5269"/>
                  </a:cubicBezTo>
                  <a:lnTo>
                    <a:pt x="8675" y="5269"/>
                  </a:lnTo>
                  <a:cubicBezTo>
                    <a:pt x="9439" y="5269"/>
                    <a:pt x="10060" y="4633"/>
                    <a:pt x="10060" y="3869"/>
                  </a:cubicBezTo>
                  <a:lnTo>
                    <a:pt x="10060" y="1385"/>
                  </a:lnTo>
                  <a:cubicBezTo>
                    <a:pt x="10060" y="621"/>
                    <a:pt x="9439" y="1"/>
                    <a:pt x="8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41;p70">
              <a:extLst>
                <a:ext uri="{FF2B5EF4-FFF2-40B4-BE49-F238E27FC236}">
                  <a16:creationId xmlns:a16="http://schemas.microsoft.com/office/drawing/2014/main" id="{3BD6A28A-50A3-4042-8BDF-C912D33E6076}"/>
                </a:ext>
              </a:extLst>
            </p:cNvPr>
            <p:cNvSpPr/>
            <p:nvPr/>
          </p:nvSpPr>
          <p:spPr>
            <a:xfrm>
              <a:off x="7998208" y="3249233"/>
              <a:ext cx="149470" cy="82387"/>
            </a:xfrm>
            <a:custGeom>
              <a:avLst/>
              <a:gdLst/>
              <a:ahLst/>
              <a:cxnLst/>
              <a:rect l="l" t="t" r="r" b="b"/>
              <a:pathLst>
                <a:path w="2803" h="1545" extrusionOk="0">
                  <a:moveTo>
                    <a:pt x="765" y="1"/>
                  </a:moveTo>
                  <a:cubicBezTo>
                    <a:pt x="351" y="1"/>
                    <a:pt x="1" y="351"/>
                    <a:pt x="1" y="781"/>
                  </a:cubicBezTo>
                  <a:cubicBezTo>
                    <a:pt x="1" y="1194"/>
                    <a:pt x="351" y="1545"/>
                    <a:pt x="765" y="1545"/>
                  </a:cubicBezTo>
                  <a:lnTo>
                    <a:pt x="2038" y="1545"/>
                  </a:lnTo>
                  <a:cubicBezTo>
                    <a:pt x="2468" y="1545"/>
                    <a:pt x="2802" y="1194"/>
                    <a:pt x="2802" y="781"/>
                  </a:cubicBezTo>
                  <a:cubicBezTo>
                    <a:pt x="2802" y="351"/>
                    <a:pt x="2468" y="1"/>
                    <a:pt x="2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42;p70">
              <a:extLst>
                <a:ext uri="{FF2B5EF4-FFF2-40B4-BE49-F238E27FC236}">
                  <a16:creationId xmlns:a16="http://schemas.microsoft.com/office/drawing/2014/main" id="{5F68F071-852F-43E6-BB3D-BFEEB87CE298}"/>
                </a:ext>
              </a:extLst>
            </p:cNvPr>
            <p:cNvSpPr/>
            <p:nvPr/>
          </p:nvSpPr>
          <p:spPr>
            <a:xfrm>
              <a:off x="7998208" y="3569246"/>
              <a:ext cx="149470" cy="81534"/>
            </a:xfrm>
            <a:custGeom>
              <a:avLst/>
              <a:gdLst/>
              <a:ahLst/>
              <a:cxnLst/>
              <a:rect l="l" t="t" r="r" b="b"/>
              <a:pathLst>
                <a:path w="2803" h="1529" extrusionOk="0">
                  <a:moveTo>
                    <a:pt x="765" y="1"/>
                  </a:moveTo>
                  <a:cubicBezTo>
                    <a:pt x="351" y="1"/>
                    <a:pt x="1" y="335"/>
                    <a:pt x="1" y="765"/>
                  </a:cubicBezTo>
                  <a:cubicBezTo>
                    <a:pt x="1" y="1194"/>
                    <a:pt x="351" y="1529"/>
                    <a:pt x="765" y="1529"/>
                  </a:cubicBezTo>
                  <a:lnTo>
                    <a:pt x="2038" y="1529"/>
                  </a:lnTo>
                  <a:cubicBezTo>
                    <a:pt x="2468" y="1529"/>
                    <a:pt x="2802" y="1194"/>
                    <a:pt x="2802" y="765"/>
                  </a:cubicBezTo>
                  <a:cubicBezTo>
                    <a:pt x="2802" y="335"/>
                    <a:pt x="2468" y="1"/>
                    <a:pt x="2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43;p70">
              <a:extLst>
                <a:ext uri="{FF2B5EF4-FFF2-40B4-BE49-F238E27FC236}">
                  <a16:creationId xmlns:a16="http://schemas.microsoft.com/office/drawing/2014/main" id="{F57951D1-6509-4ED9-B691-44B71DD2ACA1}"/>
                </a:ext>
              </a:extLst>
            </p:cNvPr>
            <p:cNvSpPr/>
            <p:nvPr/>
          </p:nvSpPr>
          <p:spPr>
            <a:xfrm>
              <a:off x="7865799" y="3401160"/>
              <a:ext cx="73055" cy="7305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5" y="1"/>
                  </a:moveTo>
                  <a:cubicBezTo>
                    <a:pt x="303" y="1"/>
                    <a:pt x="0" y="303"/>
                    <a:pt x="0" y="685"/>
                  </a:cubicBezTo>
                  <a:cubicBezTo>
                    <a:pt x="0" y="1067"/>
                    <a:pt x="303" y="1370"/>
                    <a:pt x="685" y="1370"/>
                  </a:cubicBezTo>
                  <a:cubicBezTo>
                    <a:pt x="1051" y="1370"/>
                    <a:pt x="1369" y="1067"/>
                    <a:pt x="1369" y="685"/>
                  </a:cubicBezTo>
                  <a:cubicBezTo>
                    <a:pt x="1369" y="303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44;p70">
              <a:extLst>
                <a:ext uri="{FF2B5EF4-FFF2-40B4-BE49-F238E27FC236}">
                  <a16:creationId xmlns:a16="http://schemas.microsoft.com/office/drawing/2014/main" id="{FFB7DADD-0F47-433A-8B35-59D73C8A0438}"/>
                </a:ext>
              </a:extLst>
            </p:cNvPr>
            <p:cNvSpPr/>
            <p:nvPr/>
          </p:nvSpPr>
          <p:spPr>
            <a:xfrm>
              <a:off x="7968505" y="3388789"/>
              <a:ext cx="58604" cy="104090"/>
            </a:xfrm>
            <a:custGeom>
              <a:avLst/>
              <a:gdLst/>
              <a:ahLst/>
              <a:cxnLst/>
              <a:rect l="l" t="t" r="r" b="b"/>
              <a:pathLst>
                <a:path w="1099" h="1952" extrusionOk="0">
                  <a:moveTo>
                    <a:pt x="475" y="0"/>
                  </a:moveTo>
                  <a:cubicBezTo>
                    <a:pt x="415" y="0"/>
                    <a:pt x="363" y="43"/>
                    <a:pt x="351" y="106"/>
                  </a:cubicBezTo>
                  <a:cubicBezTo>
                    <a:pt x="223" y="567"/>
                    <a:pt x="96" y="1045"/>
                    <a:pt x="32" y="1538"/>
                  </a:cubicBezTo>
                  <a:cubicBezTo>
                    <a:pt x="16" y="1586"/>
                    <a:pt x="0" y="1665"/>
                    <a:pt x="48" y="1745"/>
                  </a:cubicBezTo>
                  <a:cubicBezTo>
                    <a:pt x="112" y="1841"/>
                    <a:pt x="223" y="1872"/>
                    <a:pt x="271" y="1872"/>
                  </a:cubicBezTo>
                  <a:cubicBezTo>
                    <a:pt x="478" y="1920"/>
                    <a:pt x="701" y="1952"/>
                    <a:pt x="908" y="1952"/>
                  </a:cubicBezTo>
                  <a:lnTo>
                    <a:pt x="956" y="1952"/>
                  </a:lnTo>
                  <a:cubicBezTo>
                    <a:pt x="1035" y="1952"/>
                    <a:pt x="1099" y="1888"/>
                    <a:pt x="1099" y="1809"/>
                  </a:cubicBezTo>
                  <a:cubicBezTo>
                    <a:pt x="1099" y="1729"/>
                    <a:pt x="1035" y="1665"/>
                    <a:pt x="956" y="1665"/>
                  </a:cubicBezTo>
                  <a:cubicBezTo>
                    <a:pt x="749" y="1665"/>
                    <a:pt x="542" y="1650"/>
                    <a:pt x="335" y="1602"/>
                  </a:cubicBezTo>
                  <a:lnTo>
                    <a:pt x="303" y="1602"/>
                  </a:lnTo>
                  <a:cubicBezTo>
                    <a:pt x="303" y="1586"/>
                    <a:pt x="303" y="1586"/>
                    <a:pt x="303" y="1570"/>
                  </a:cubicBezTo>
                  <a:cubicBezTo>
                    <a:pt x="367" y="1108"/>
                    <a:pt x="494" y="631"/>
                    <a:pt x="621" y="185"/>
                  </a:cubicBezTo>
                  <a:cubicBezTo>
                    <a:pt x="637" y="106"/>
                    <a:pt x="589" y="26"/>
                    <a:pt x="526" y="10"/>
                  </a:cubicBezTo>
                  <a:cubicBezTo>
                    <a:pt x="509" y="3"/>
                    <a:pt x="492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45;p70">
              <a:extLst>
                <a:ext uri="{FF2B5EF4-FFF2-40B4-BE49-F238E27FC236}">
                  <a16:creationId xmlns:a16="http://schemas.microsoft.com/office/drawing/2014/main" id="{8AE7CB61-ABD9-4511-A773-00EAE391FA66}"/>
                </a:ext>
              </a:extLst>
            </p:cNvPr>
            <p:cNvSpPr/>
            <p:nvPr/>
          </p:nvSpPr>
          <p:spPr>
            <a:xfrm>
              <a:off x="8044068" y="3393535"/>
              <a:ext cx="22077" cy="99344"/>
            </a:xfrm>
            <a:custGeom>
              <a:avLst/>
              <a:gdLst/>
              <a:ahLst/>
              <a:cxnLst/>
              <a:rect l="l" t="t" r="r" b="b"/>
              <a:pathLst>
                <a:path w="414" h="1863" extrusionOk="0">
                  <a:moveTo>
                    <a:pt x="287" y="1"/>
                  </a:moveTo>
                  <a:cubicBezTo>
                    <a:pt x="223" y="1"/>
                    <a:pt x="143" y="48"/>
                    <a:pt x="127" y="128"/>
                  </a:cubicBezTo>
                  <a:cubicBezTo>
                    <a:pt x="64" y="653"/>
                    <a:pt x="16" y="1179"/>
                    <a:pt x="0" y="1720"/>
                  </a:cubicBezTo>
                  <a:cubicBezTo>
                    <a:pt x="0" y="1799"/>
                    <a:pt x="48" y="1863"/>
                    <a:pt x="127" y="1863"/>
                  </a:cubicBezTo>
                  <a:cubicBezTo>
                    <a:pt x="207" y="1863"/>
                    <a:pt x="271" y="1799"/>
                    <a:pt x="271" y="1720"/>
                  </a:cubicBezTo>
                  <a:cubicBezTo>
                    <a:pt x="287" y="1194"/>
                    <a:pt x="334" y="685"/>
                    <a:pt x="414" y="160"/>
                  </a:cubicBezTo>
                  <a:cubicBezTo>
                    <a:pt x="414" y="80"/>
                    <a:pt x="366" y="17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46;p70">
              <a:extLst>
                <a:ext uri="{FF2B5EF4-FFF2-40B4-BE49-F238E27FC236}">
                  <a16:creationId xmlns:a16="http://schemas.microsoft.com/office/drawing/2014/main" id="{FEAD4E45-E1F4-4E0C-9BF1-ED5872E5C84C}"/>
                </a:ext>
              </a:extLst>
            </p:cNvPr>
            <p:cNvSpPr/>
            <p:nvPr/>
          </p:nvSpPr>
          <p:spPr>
            <a:xfrm>
              <a:off x="8082250" y="3395241"/>
              <a:ext cx="67936" cy="98491"/>
            </a:xfrm>
            <a:custGeom>
              <a:avLst/>
              <a:gdLst/>
              <a:ahLst/>
              <a:cxnLst/>
              <a:rect l="l" t="t" r="r" b="b"/>
              <a:pathLst>
                <a:path w="1274" h="1847" extrusionOk="0">
                  <a:moveTo>
                    <a:pt x="144" y="0"/>
                  </a:moveTo>
                  <a:cubicBezTo>
                    <a:pt x="64" y="0"/>
                    <a:pt x="0" y="80"/>
                    <a:pt x="16" y="160"/>
                  </a:cubicBezTo>
                  <a:cubicBezTo>
                    <a:pt x="64" y="701"/>
                    <a:pt x="207" y="1242"/>
                    <a:pt x="414" y="1751"/>
                  </a:cubicBezTo>
                  <a:cubicBezTo>
                    <a:pt x="430" y="1799"/>
                    <a:pt x="478" y="1847"/>
                    <a:pt x="542" y="1847"/>
                  </a:cubicBezTo>
                  <a:cubicBezTo>
                    <a:pt x="589" y="1847"/>
                    <a:pt x="637" y="1815"/>
                    <a:pt x="669" y="1767"/>
                  </a:cubicBezTo>
                  <a:cubicBezTo>
                    <a:pt x="908" y="1274"/>
                    <a:pt x="1115" y="764"/>
                    <a:pt x="1258" y="239"/>
                  </a:cubicBezTo>
                  <a:cubicBezTo>
                    <a:pt x="1274" y="160"/>
                    <a:pt x="1226" y="80"/>
                    <a:pt x="1162" y="64"/>
                  </a:cubicBezTo>
                  <a:cubicBezTo>
                    <a:pt x="1149" y="61"/>
                    <a:pt x="1136" y="60"/>
                    <a:pt x="1123" y="60"/>
                  </a:cubicBezTo>
                  <a:cubicBezTo>
                    <a:pt x="1058" y="60"/>
                    <a:pt x="1001" y="93"/>
                    <a:pt x="987" y="160"/>
                  </a:cubicBezTo>
                  <a:cubicBezTo>
                    <a:pt x="876" y="573"/>
                    <a:pt x="733" y="956"/>
                    <a:pt x="558" y="1338"/>
                  </a:cubicBezTo>
                  <a:cubicBezTo>
                    <a:pt x="414" y="956"/>
                    <a:pt x="335" y="542"/>
                    <a:pt x="287" y="128"/>
                  </a:cubicBezTo>
                  <a:cubicBezTo>
                    <a:pt x="287" y="48"/>
                    <a:pt x="207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47;p70">
              <a:extLst>
                <a:ext uri="{FF2B5EF4-FFF2-40B4-BE49-F238E27FC236}">
                  <a16:creationId xmlns:a16="http://schemas.microsoft.com/office/drawing/2014/main" id="{765F6403-B3DB-4BC8-973C-EE2993D03485}"/>
                </a:ext>
              </a:extLst>
            </p:cNvPr>
            <p:cNvSpPr/>
            <p:nvPr/>
          </p:nvSpPr>
          <p:spPr>
            <a:xfrm>
              <a:off x="8162025" y="3397214"/>
              <a:ext cx="71349" cy="101637"/>
            </a:xfrm>
            <a:custGeom>
              <a:avLst/>
              <a:gdLst/>
              <a:ahLst/>
              <a:cxnLst/>
              <a:rect l="l" t="t" r="r" b="b"/>
              <a:pathLst>
                <a:path w="1338" h="1906" extrusionOk="0">
                  <a:moveTo>
                    <a:pt x="971" y="1"/>
                  </a:moveTo>
                  <a:cubicBezTo>
                    <a:pt x="725" y="1"/>
                    <a:pt x="483" y="35"/>
                    <a:pt x="287" y="59"/>
                  </a:cubicBezTo>
                  <a:cubicBezTo>
                    <a:pt x="128" y="75"/>
                    <a:pt x="17" y="202"/>
                    <a:pt x="17" y="345"/>
                  </a:cubicBezTo>
                  <a:cubicBezTo>
                    <a:pt x="1" y="759"/>
                    <a:pt x="1" y="1205"/>
                    <a:pt x="64" y="1651"/>
                  </a:cubicBezTo>
                  <a:cubicBezTo>
                    <a:pt x="64" y="1683"/>
                    <a:pt x="80" y="1730"/>
                    <a:pt x="112" y="1778"/>
                  </a:cubicBezTo>
                  <a:cubicBezTo>
                    <a:pt x="192" y="1889"/>
                    <a:pt x="319" y="1889"/>
                    <a:pt x="383" y="1905"/>
                  </a:cubicBezTo>
                  <a:lnTo>
                    <a:pt x="590" y="1905"/>
                  </a:lnTo>
                  <a:cubicBezTo>
                    <a:pt x="781" y="1905"/>
                    <a:pt x="956" y="1889"/>
                    <a:pt x="1131" y="1889"/>
                  </a:cubicBezTo>
                  <a:cubicBezTo>
                    <a:pt x="1210" y="1889"/>
                    <a:pt x="1274" y="1826"/>
                    <a:pt x="1258" y="1746"/>
                  </a:cubicBezTo>
                  <a:cubicBezTo>
                    <a:pt x="1258" y="1667"/>
                    <a:pt x="1194" y="1603"/>
                    <a:pt x="1115" y="1603"/>
                  </a:cubicBezTo>
                  <a:cubicBezTo>
                    <a:pt x="876" y="1619"/>
                    <a:pt x="637" y="1619"/>
                    <a:pt x="383" y="1619"/>
                  </a:cubicBezTo>
                  <a:lnTo>
                    <a:pt x="351" y="1619"/>
                  </a:lnTo>
                  <a:cubicBezTo>
                    <a:pt x="351" y="1603"/>
                    <a:pt x="351" y="1603"/>
                    <a:pt x="335" y="1603"/>
                  </a:cubicBezTo>
                  <a:cubicBezTo>
                    <a:pt x="319" y="1444"/>
                    <a:pt x="303" y="1285"/>
                    <a:pt x="303" y="1125"/>
                  </a:cubicBezTo>
                  <a:lnTo>
                    <a:pt x="605" y="1125"/>
                  </a:lnTo>
                  <a:cubicBezTo>
                    <a:pt x="749" y="1125"/>
                    <a:pt x="892" y="1125"/>
                    <a:pt x="1035" y="1110"/>
                  </a:cubicBezTo>
                  <a:cubicBezTo>
                    <a:pt x="1115" y="1110"/>
                    <a:pt x="1179" y="1046"/>
                    <a:pt x="1179" y="966"/>
                  </a:cubicBezTo>
                  <a:cubicBezTo>
                    <a:pt x="1164" y="895"/>
                    <a:pt x="1112" y="836"/>
                    <a:pt x="1044" y="836"/>
                  </a:cubicBezTo>
                  <a:cubicBezTo>
                    <a:pt x="1036" y="836"/>
                    <a:pt x="1028" y="837"/>
                    <a:pt x="1019" y="839"/>
                  </a:cubicBezTo>
                  <a:cubicBezTo>
                    <a:pt x="900" y="847"/>
                    <a:pt x="781" y="851"/>
                    <a:pt x="659" y="851"/>
                  </a:cubicBezTo>
                  <a:cubicBezTo>
                    <a:pt x="538" y="851"/>
                    <a:pt x="414" y="847"/>
                    <a:pt x="287" y="839"/>
                  </a:cubicBezTo>
                  <a:cubicBezTo>
                    <a:pt x="287" y="680"/>
                    <a:pt x="303" y="521"/>
                    <a:pt x="303" y="361"/>
                  </a:cubicBezTo>
                  <a:cubicBezTo>
                    <a:pt x="303" y="345"/>
                    <a:pt x="303" y="330"/>
                    <a:pt x="319" y="330"/>
                  </a:cubicBezTo>
                  <a:cubicBezTo>
                    <a:pt x="514" y="304"/>
                    <a:pt x="762" y="278"/>
                    <a:pt x="1011" y="278"/>
                  </a:cubicBezTo>
                  <a:cubicBezTo>
                    <a:pt x="1067" y="278"/>
                    <a:pt x="1123" y="279"/>
                    <a:pt x="1179" y="282"/>
                  </a:cubicBezTo>
                  <a:cubicBezTo>
                    <a:pt x="1187" y="283"/>
                    <a:pt x="1195" y="284"/>
                    <a:pt x="1203" y="284"/>
                  </a:cubicBezTo>
                  <a:cubicBezTo>
                    <a:pt x="1271" y="284"/>
                    <a:pt x="1322" y="226"/>
                    <a:pt x="1322" y="154"/>
                  </a:cubicBezTo>
                  <a:cubicBezTo>
                    <a:pt x="1338" y="75"/>
                    <a:pt x="1274" y="11"/>
                    <a:pt x="1194" y="11"/>
                  </a:cubicBezTo>
                  <a:cubicBezTo>
                    <a:pt x="1120" y="4"/>
                    <a:pt x="1046" y="1"/>
                    <a:pt x="9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86;p42">
            <a:extLst>
              <a:ext uri="{FF2B5EF4-FFF2-40B4-BE49-F238E27FC236}">
                <a16:creationId xmlns:a16="http://schemas.microsoft.com/office/drawing/2014/main" id="{87BC43CC-17CC-40D1-854D-300F1A5611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71325" y="2460952"/>
            <a:ext cx="3596391" cy="1137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Local test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Remote test (VM)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Remote test</a:t>
            </a:r>
          </a:p>
        </p:txBody>
      </p:sp>
    </p:spTree>
    <p:extLst>
      <p:ext uri="{BB962C8B-B14F-4D97-AF65-F5344CB8AC3E}">
        <p14:creationId xmlns:p14="http://schemas.microsoft.com/office/powerpoint/2010/main" val="2456182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695053" y="1999792"/>
            <a:ext cx="5818735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r"/>
            <a:r>
              <a:rPr lang="en-US" sz="4800" b="0" dirty="0"/>
              <a:t>Technical Details:</a:t>
            </a:r>
            <a:br>
              <a:rPr lang="en-US" sz="4800" b="0" dirty="0"/>
            </a:br>
            <a:r>
              <a:rPr lang="en-US" sz="4800" b="0" dirty="0"/>
              <a:t>Problems &amp; solutions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6622163" y="1793433"/>
            <a:ext cx="1326600" cy="1326600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6622163" y="198828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50" name="Google Shape;645;p46">
            <a:extLst>
              <a:ext uri="{FF2B5EF4-FFF2-40B4-BE49-F238E27FC236}">
                <a16:creationId xmlns:a16="http://schemas.microsoft.com/office/drawing/2014/main" id="{C32D936E-E6C6-4C06-9C93-85E568548607}"/>
              </a:ext>
            </a:extLst>
          </p:cNvPr>
          <p:cNvGrpSpPr/>
          <p:nvPr/>
        </p:nvGrpSpPr>
        <p:grpSpPr>
          <a:xfrm>
            <a:off x="7465579" y="405054"/>
            <a:ext cx="1124712" cy="1068924"/>
            <a:chOff x="7458144" y="341100"/>
            <a:chExt cx="1124712" cy="1068924"/>
          </a:xfrm>
        </p:grpSpPr>
        <p:sp>
          <p:nvSpPr>
            <p:cNvPr id="51" name="Google Shape;646;p46">
              <a:extLst>
                <a:ext uri="{FF2B5EF4-FFF2-40B4-BE49-F238E27FC236}">
                  <a16:creationId xmlns:a16="http://schemas.microsoft.com/office/drawing/2014/main" id="{B45BCA85-897C-43C4-B282-6F98C9870E00}"/>
                </a:ext>
              </a:extLst>
            </p:cNvPr>
            <p:cNvSpPr/>
            <p:nvPr/>
          </p:nvSpPr>
          <p:spPr>
            <a:xfrm>
              <a:off x="7458144" y="341100"/>
              <a:ext cx="1124712" cy="1068924"/>
            </a:xfrm>
            <a:custGeom>
              <a:avLst/>
              <a:gdLst/>
              <a:ahLst/>
              <a:cxnLst/>
              <a:rect l="l" t="t" r="r" b="b"/>
              <a:pathLst>
                <a:path w="32176" h="30580" extrusionOk="0">
                  <a:moveTo>
                    <a:pt x="8091" y="1"/>
                  </a:moveTo>
                  <a:cubicBezTo>
                    <a:pt x="4788" y="1"/>
                    <a:pt x="2487" y="891"/>
                    <a:pt x="1300" y="2636"/>
                  </a:cubicBezTo>
                  <a:cubicBezTo>
                    <a:pt x="1151" y="2858"/>
                    <a:pt x="1003" y="3118"/>
                    <a:pt x="854" y="3378"/>
                  </a:cubicBezTo>
                  <a:cubicBezTo>
                    <a:pt x="1" y="5122"/>
                    <a:pt x="75" y="6829"/>
                    <a:pt x="149" y="8647"/>
                  </a:cubicBezTo>
                  <a:cubicBezTo>
                    <a:pt x="186" y="8944"/>
                    <a:pt x="186" y="9204"/>
                    <a:pt x="186" y="9501"/>
                  </a:cubicBezTo>
                  <a:cubicBezTo>
                    <a:pt x="223" y="10503"/>
                    <a:pt x="335" y="11431"/>
                    <a:pt x="446" y="12284"/>
                  </a:cubicBezTo>
                  <a:cubicBezTo>
                    <a:pt x="929" y="15067"/>
                    <a:pt x="2042" y="16849"/>
                    <a:pt x="3823" y="17554"/>
                  </a:cubicBezTo>
                  <a:cubicBezTo>
                    <a:pt x="4231" y="17702"/>
                    <a:pt x="4788" y="17888"/>
                    <a:pt x="5753" y="18073"/>
                  </a:cubicBezTo>
                  <a:cubicBezTo>
                    <a:pt x="6384" y="18222"/>
                    <a:pt x="7163" y="18370"/>
                    <a:pt x="7980" y="18519"/>
                  </a:cubicBezTo>
                  <a:cubicBezTo>
                    <a:pt x="8648" y="18667"/>
                    <a:pt x="9316" y="18779"/>
                    <a:pt x="10058" y="18927"/>
                  </a:cubicBezTo>
                  <a:cubicBezTo>
                    <a:pt x="13657" y="19669"/>
                    <a:pt x="18185" y="20708"/>
                    <a:pt x="21191" y="22415"/>
                  </a:cubicBezTo>
                  <a:cubicBezTo>
                    <a:pt x="22935" y="23380"/>
                    <a:pt x="23863" y="26312"/>
                    <a:pt x="24048" y="27388"/>
                  </a:cubicBezTo>
                  <a:lnTo>
                    <a:pt x="24716" y="30580"/>
                  </a:lnTo>
                  <a:lnTo>
                    <a:pt x="26572" y="27908"/>
                  </a:lnTo>
                  <a:cubicBezTo>
                    <a:pt x="26609" y="27833"/>
                    <a:pt x="27759" y="26163"/>
                    <a:pt x="29021" y="23751"/>
                  </a:cubicBezTo>
                  <a:cubicBezTo>
                    <a:pt x="30097" y="21599"/>
                    <a:pt x="30914" y="19558"/>
                    <a:pt x="31396" y="17665"/>
                  </a:cubicBezTo>
                  <a:cubicBezTo>
                    <a:pt x="31693" y="16515"/>
                    <a:pt x="31879" y="15401"/>
                    <a:pt x="31953" y="14362"/>
                  </a:cubicBezTo>
                  <a:cubicBezTo>
                    <a:pt x="32176" y="10948"/>
                    <a:pt x="31174" y="8313"/>
                    <a:pt x="28947" y="6458"/>
                  </a:cubicBezTo>
                  <a:cubicBezTo>
                    <a:pt x="24976" y="3118"/>
                    <a:pt x="18370" y="1522"/>
                    <a:pt x="13732" y="594"/>
                  </a:cubicBezTo>
                  <a:lnTo>
                    <a:pt x="13286" y="520"/>
                  </a:lnTo>
                  <a:cubicBezTo>
                    <a:pt x="11357" y="186"/>
                    <a:pt x="9612" y="1"/>
                    <a:pt x="8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7;p46">
              <a:extLst>
                <a:ext uri="{FF2B5EF4-FFF2-40B4-BE49-F238E27FC236}">
                  <a16:creationId xmlns:a16="http://schemas.microsoft.com/office/drawing/2014/main" id="{75646619-3DE5-452E-84FB-1EA73BEC5A63}"/>
                </a:ext>
              </a:extLst>
            </p:cNvPr>
            <p:cNvSpPr/>
            <p:nvPr/>
          </p:nvSpPr>
          <p:spPr>
            <a:xfrm>
              <a:off x="7669587" y="924839"/>
              <a:ext cx="149223" cy="29852"/>
            </a:xfrm>
            <a:custGeom>
              <a:avLst/>
              <a:gdLst/>
              <a:ahLst/>
              <a:cxnLst/>
              <a:rect l="l" t="t" r="r" b="b"/>
              <a:pathLst>
                <a:path w="4269" h="854" extrusionOk="0">
                  <a:moveTo>
                    <a:pt x="1" y="0"/>
                  </a:moveTo>
                  <a:lnTo>
                    <a:pt x="1" y="0"/>
                  </a:lnTo>
                  <a:cubicBezTo>
                    <a:pt x="1114" y="260"/>
                    <a:pt x="2599" y="520"/>
                    <a:pt x="4269" y="854"/>
                  </a:cubicBezTo>
                  <a:cubicBezTo>
                    <a:pt x="2895" y="409"/>
                    <a:pt x="1448" y="186"/>
                    <a:pt x="1" y="0"/>
                  </a:cubicBezTo>
                  <a:close/>
                </a:path>
              </a:pathLst>
            </a:custGeom>
            <a:solidFill>
              <a:srgbClr val="D7F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8;p46">
              <a:extLst>
                <a:ext uri="{FF2B5EF4-FFF2-40B4-BE49-F238E27FC236}">
                  <a16:creationId xmlns:a16="http://schemas.microsoft.com/office/drawing/2014/main" id="{F873B432-6BF2-49A3-AACD-1E2C89C4AAC3}"/>
                </a:ext>
              </a:extLst>
            </p:cNvPr>
            <p:cNvSpPr/>
            <p:nvPr/>
          </p:nvSpPr>
          <p:spPr>
            <a:xfrm>
              <a:off x="7503550" y="389582"/>
              <a:ext cx="1028726" cy="898518"/>
            </a:xfrm>
            <a:custGeom>
              <a:avLst/>
              <a:gdLst/>
              <a:ahLst/>
              <a:cxnLst/>
              <a:rect l="l" t="t" r="r" b="b"/>
              <a:pathLst>
                <a:path w="29430" h="25705" extrusionOk="0">
                  <a:moveTo>
                    <a:pt x="6833" y="0"/>
                  </a:moveTo>
                  <a:cubicBezTo>
                    <a:pt x="4135" y="0"/>
                    <a:pt x="2113" y="609"/>
                    <a:pt x="1151" y="2028"/>
                  </a:cubicBezTo>
                  <a:cubicBezTo>
                    <a:pt x="1003" y="2213"/>
                    <a:pt x="891" y="2436"/>
                    <a:pt x="817" y="2622"/>
                  </a:cubicBezTo>
                  <a:cubicBezTo>
                    <a:pt x="1" y="4217"/>
                    <a:pt x="223" y="5924"/>
                    <a:pt x="298" y="8040"/>
                  </a:cubicBezTo>
                  <a:cubicBezTo>
                    <a:pt x="335" y="8967"/>
                    <a:pt x="409" y="9821"/>
                    <a:pt x="520" y="10637"/>
                  </a:cubicBezTo>
                  <a:cubicBezTo>
                    <a:pt x="854" y="12641"/>
                    <a:pt x="1596" y="14311"/>
                    <a:pt x="3044" y="14868"/>
                  </a:cubicBezTo>
                  <a:cubicBezTo>
                    <a:pt x="3378" y="15016"/>
                    <a:pt x="3972" y="15165"/>
                    <a:pt x="4751" y="15313"/>
                  </a:cubicBezTo>
                  <a:cubicBezTo>
                    <a:pt x="6198" y="15499"/>
                    <a:pt x="7645" y="15722"/>
                    <a:pt x="9019" y="16167"/>
                  </a:cubicBezTo>
                  <a:cubicBezTo>
                    <a:pt x="12767" y="16946"/>
                    <a:pt x="17405" y="18022"/>
                    <a:pt x="20560" y="19804"/>
                  </a:cubicBezTo>
                  <a:cubicBezTo>
                    <a:pt x="23269" y="21325"/>
                    <a:pt x="24122" y="25704"/>
                    <a:pt x="24122" y="25704"/>
                  </a:cubicBezTo>
                  <a:cubicBezTo>
                    <a:pt x="24122" y="25704"/>
                    <a:pt x="25273" y="24071"/>
                    <a:pt x="26460" y="21733"/>
                  </a:cubicBezTo>
                  <a:cubicBezTo>
                    <a:pt x="27314" y="20063"/>
                    <a:pt x="28205" y="18022"/>
                    <a:pt x="28761" y="15907"/>
                  </a:cubicBezTo>
                  <a:cubicBezTo>
                    <a:pt x="29021" y="14905"/>
                    <a:pt x="29207" y="13866"/>
                    <a:pt x="29281" y="12864"/>
                  </a:cubicBezTo>
                  <a:cubicBezTo>
                    <a:pt x="29429" y="10303"/>
                    <a:pt x="28835" y="7854"/>
                    <a:pt x="26757" y="6147"/>
                  </a:cubicBezTo>
                  <a:cubicBezTo>
                    <a:pt x="23269" y="3178"/>
                    <a:pt x="17443" y="1620"/>
                    <a:pt x="12173" y="581"/>
                  </a:cubicBezTo>
                  <a:cubicBezTo>
                    <a:pt x="12024" y="543"/>
                    <a:pt x="11876" y="543"/>
                    <a:pt x="11765" y="506"/>
                  </a:cubicBezTo>
                  <a:cubicBezTo>
                    <a:pt x="9962" y="180"/>
                    <a:pt x="8298" y="0"/>
                    <a:pt x="6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9;p46">
              <a:extLst>
                <a:ext uri="{FF2B5EF4-FFF2-40B4-BE49-F238E27FC236}">
                  <a16:creationId xmlns:a16="http://schemas.microsoft.com/office/drawing/2014/main" id="{99EDFD61-186D-43DE-AE54-C5C08E6E4B31}"/>
                </a:ext>
              </a:extLst>
            </p:cNvPr>
            <p:cNvSpPr/>
            <p:nvPr/>
          </p:nvSpPr>
          <p:spPr>
            <a:xfrm>
              <a:off x="7869355" y="573442"/>
              <a:ext cx="385309" cy="286666"/>
            </a:xfrm>
            <a:custGeom>
              <a:avLst/>
              <a:gdLst/>
              <a:ahLst/>
              <a:cxnLst/>
              <a:rect l="l" t="t" r="r" b="b"/>
              <a:pathLst>
                <a:path w="11023" h="8201" extrusionOk="0">
                  <a:moveTo>
                    <a:pt x="2194" y="1"/>
                  </a:moveTo>
                  <a:cubicBezTo>
                    <a:pt x="1992" y="1"/>
                    <a:pt x="1780" y="45"/>
                    <a:pt x="1559" y="145"/>
                  </a:cubicBezTo>
                  <a:cubicBezTo>
                    <a:pt x="1" y="887"/>
                    <a:pt x="2005" y="5637"/>
                    <a:pt x="2970" y="7678"/>
                  </a:cubicBezTo>
                  <a:cubicBezTo>
                    <a:pt x="3116" y="8020"/>
                    <a:pt x="3454" y="8201"/>
                    <a:pt x="3796" y="8201"/>
                  </a:cubicBezTo>
                  <a:cubicBezTo>
                    <a:pt x="3974" y="8201"/>
                    <a:pt x="4153" y="8151"/>
                    <a:pt x="4306" y="8049"/>
                  </a:cubicBezTo>
                  <a:cubicBezTo>
                    <a:pt x="6310" y="6565"/>
                    <a:pt x="11023" y="2965"/>
                    <a:pt x="9612" y="1815"/>
                  </a:cubicBezTo>
                  <a:cubicBezTo>
                    <a:pt x="9210" y="1481"/>
                    <a:pt x="8736" y="1352"/>
                    <a:pt x="8246" y="1352"/>
                  </a:cubicBezTo>
                  <a:cubicBezTo>
                    <a:pt x="6611" y="1352"/>
                    <a:pt x="4788" y="2780"/>
                    <a:pt x="4788" y="2780"/>
                  </a:cubicBezTo>
                  <a:cubicBezTo>
                    <a:pt x="4788" y="2780"/>
                    <a:pt x="3793" y="1"/>
                    <a:pt x="2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50;p46">
            <a:extLst>
              <a:ext uri="{FF2B5EF4-FFF2-40B4-BE49-F238E27FC236}">
                <a16:creationId xmlns:a16="http://schemas.microsoft.com/office/drawing/2014/main" id="{9C5EDF6B-8395-443D-A95D-91F866F1E697}"/>
              </a:ext>
            </a:extLst>
          </p:cNvPr>
          <p:cNvGrpSpPr/>
          <p:nvPr/>
        </p:nvGrpSpPr>
        <p:grpSpPr>
          <a:xfrm>
            <a:off x="557737" y="3512989"/>
            <a:ext cx="777072" cy="1221026"/>
            <a:chOff x="550302" y="3449035"/>
            <a:chExt cx="777072" cy="1221026"/>
          </a:xfrm>
        </p:grpSpPr>
        <p:sp>
          <p:nvSpPr>
            <p:cNvPr id="56" name="Google Shape;651;p46">
              <a:extLst>
                <a:ext uri="{FF2B5EF4-FFF2-40B4-BE49-F238E27FC236}">
                  <a16:creationId xmlns:a16="http://schemas.microsoft.com/office/drawing/2014/main" id="{80C8A935-569D-4D54-A28C-D20307143ECF}"/>
                </a:ext>
              </a:extLst>
            </p:cNvPr>
            <p:cNvSpPr/>
            <p:nvPr/>
          </p:nvSpPr>
          <p:spPr>
            <a:xfrm>
              <a:off x="550302" y="344903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2;p46">
              <a:extLst>
                <a:ext uri="{FF2B5EF4-FFF2-40B4-BE49-F238E27FC236}">
                  <a16:creationId xmlns:a16="http://schemas.microsoft.com/office/drawing/2014/main" id="{3F65720A-684D-4A25-80EB-D1F7C61C498D}"/>
                </a:ext>
              </a:extLst>
            </p:cNvPr>
            <p:cNvSpPr/>
            <p:nvPr/>
          </p:nvSpPr>
          <p:spPr>
            <a:xfrm>
              <a:off x="687618" y="354941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53;p46">
              <a:extLst>
                <a:ext uri="{FF2B5EF4-FFF2-40B4-BE49-F238E27FC236}">
                  <a16:creationId xmlns:a16="http://schemas.microsoft.com/office/drawing/2014/main" id="{20F2CAAF-7DAE-4705-8534-E8A29A1C4BA8}"/>
                </a:ext>
              </a:extLst>
            </p:cNvPr>
            <p:cNvSpPr/>
            <p:nvPr/>
          </p:nvSpPr>
          <p:spPr>
            <a:xfrm>
              <a:off x="875859" y="361411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54;p46">
              <a:extLst>
                <a:ext uri="{FF2B5EF4-FFF2-40B4-BE49-F238E27FC236}">
                  <a16:creationId xmlns:a16="http://schemas.microsoft.com/office/drawing/2014/main" id="{68972804-C07E-4A6F-8666-0C10D2978AD1}"/>
                </a:ext>
              </a:extLst>
            </p:cNvPr>
            <p:cNvSpPr/>
            <p:nvPr/>
          </p:nvSpPr>
          <p:spPr>
            <a:xfrm>
              <a:off x="952143" y="398822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55;p46">
              <a:extLst>
                <a:ext uri="{FF2B5EF4-FFF2-40B4-BE49-F238E27FC236}">
                  <a16:creationId xmlns:a16="http://schemas.microsoft.com/office/drawing/2014/main" id="{CA89DD7F-8603-4DFD-B8DB-FB7035675C75}"/>
                </a:ext>
              </a:extLst>
            </p:cNvPr>
            <p:cNvSpPr/>
            <p:nvPr/>
          </p:nvSpPr>
          <p:spPr>
            <a:xfrm>
              <a:off x="785560" y="404247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56;p46">
              <a:extLst>
                <a:ext uri="{FF2B5EF4-FFF2-40B4-BE49-F238E27FC236}">
                  <a16:creationId xmlns:a16="http://schemas.microsoft.com/office/drawing/2014/main" id="{672FEB40-6192-4B3C-8089-677806DEC8CC}"/>
                </a:ext>
              </a:extLst>
            </p:cNvPr>
            <p:cNvSpPr/>
            <p:nvPr/>
          </p:nvSpPr>
          <p:spPr>
            <a:xfrm>
              <a:off x="606229" y="399336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57;p46">
              <a:extLst>
                <a:ext uri="{FF2B5EF4-FFF2-40B4-BE49-F238E27FC236}">
                  <a16:creationId xmlns:a16="http://schemas.microsoft.com/office/drawing/2014/main" id="{BDC35753-EF8D-48CF-BCD0-2A7641F0F273}"/>
                </a:ext>
              </a:extLst>
            </p:cNvPr>
            <p:cNvSpPr/>
            <p:nvPr/>
          </p:nvSpPr>
          <p:spPr>
            <a:xfrm>
              <a:off x="920375" y="351846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58;p46">
              <a:extLst>
                <a:ext uri="{FF2B5EF4-FFF2-40B4-BE49-F238E27FC236}">
                  <a16:creationId xmlns:a16="http://schemas.microsoft.com/office/drawing/2014/main" id="{22366137-58C1-4D90-B75A-37554E8FE234}"/>
                </a:ext>
              </a:extLst>
            </p:cNvPr>
            <p:cNvSpPr/>
            <p:nvPr/>
          </p:nvSpPr>
          <p:spPr>
            <a:xfrm>
              <a:off x="636763" y="385600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59;p46">
              <a:extLst>
                <a:ext uri="{FF2B5EF4-FFF2-40B4-BE49-F238E27FC236}">
                  <a16:creationId xmlns:a16="http://schemas.microsoft.com/office/drawing/2014/main" id="{F9CD785A-78E7-439F-A928-D37F577D84AF}"/>
                </a:ext>
              </a:extLst>
            </p:cNvPr>
            <p:cNvSpPr/>
            <p:nvPr/>
          </p:nvSpPr>
          <p:spPr>
            <a:xfrm>
              <a:off x="639299" y="368540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60;p46">
              <a:extLst>
                <a:ext uri="{FF2B5EF4-FFF2-40B4-BE49-F238E27FC236}">
                  <a16:creationId xmlns:a16="http://schemas.microsoft.com/office/drawing/2014/main" id="{0F45A993-A5AE-458B-ABCB-2DA981E76E8B}"/>
                </a:ext>
              </a:extLst>
            </p:cNvPr>
            <p:cNvSpPr/>
            <p:nvPr/>
          </p:nvSpPr>
          <p:spPr>
            <a:xfrm>
              <a:off x="757596" y="366137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46">
              <a:extLst>
                <a:ext uri="{FF2B5EF4-FFF2-40B4-BE49-F238E27FC236}">
                  <a16:creationId xmlns:a16="http://schemas.microsoft.com/office/drawing/2014/main" id="{4C19326B-78B7-4BBE-9A19-AC6BE5F5CF32}"/>
                </a:ext>
              </a:extLst>
            </p:cNvPr>
            <p:cNvSpPr/>
            <p:nvPr/>
          </p:nvSpPr>
          <p:spPr>
            <a:xfrm>
              <a:off x="836415" y="349680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46">
              <a:extLst>
                <a:ext uri="{FF2B5EF4-FFF2-40B4-BE49-F238E27FC236}">
                  <a16:creationId xmlns:a16="http://schemas.microsoft.com/office/drawing/2014/main" id="{27BD0D63-5F2C-4A2D-AC63-964B7F33323F}"/>
                </a:ext>
              </a:extLst>
            </p:cNvPr>
            <p:cNvSpPr/>
            <p:nvPr/>
          </p:nvSpPr>
          <p:spPr>
            <a:xfrm>
              <a:off x="727062" y="378718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3;p46">
              <a:extLst>
                <a:ext uri="{FF2B5EF4-FFF2-40B4-BE49-F238E27FC236}">
                  <a16:creationId xmlns:a16="http://schemas.microsoft.com/office/drawing/2014/main" id="{D2440A60-25C2-4481-9C24-11994E157AD6}"/>
                </a:ext>
              </a:extLst>
            </p:cNvPr>
            <p:cNvSpPr/>
            <p:nvPr/>
          </p:nvSpPr>
          <p:spPr>
            <a:xfrm>
              <a:off x="707974" y="354544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64;p46">
              <a:extLst>
                <a:ext uri="{FF2B5EF4-FFF2-40B4-BE49-F238E27FC236}">
                  <a16:creationId xmlns:a16="http://schemas.microsoft.com/office/drawing/2014/main" id="{CF859810-0E24-4DEF-84CE-C39C9A742102}"/>
                </a:ext>
              </a:extLst>
            </p:cNvPr>
            <p:cNvSpPr/>
            <p:nvPr/>
          </p:nvSpPr>
          <p:spPr>
            <a:xfrm>
              <a:off x="652013" y="399579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65;p46">
              <a:extLst>
                <a:ext uri="{FF2B5EF4-FFF2-40B4-BE49-F238E27FC236}">
                  <a16:creationId xmlns:a16="http://schemas.microsoft.com/office/drawing/2014/main" id="{E0AE657E-FEAC-46F0-BCBF-6241FF395B10}"/>
                </a:ext>
              </a:extLst>
            </p:cNvPr>
            <p:cNvSpPr/>
            <p:nvPr/>
          </p:nvSpPr>
          <p:spPr>
            <a:xfrm>
              <a:off x="997926" y="376638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66;p46">
              <a:extLst>
                <a:ext uri="{FF2B5EF4-FFF2-40B4-BE49-F238E27FC236}">
                  <a16:creationId xmlns:a16="http://schemas.microsoft.com/office/drawing/2014/main" id="{E61C3F62-DF6C-4DB8-9013-5022F3200CB0}"/>
                </a:ext>
              </a:extLst>
            </p:cNvPr>
            <p:cNvSpPr/>
            <p:nvPr/>
          </p:nvSpPr>
          <p:spPr>
            <a:xfrm>
              <a:off x="1043710" y="390179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67;p46">
              <a:extLst>
                <a:ext uri="{FF2B5EF4-FFF2-40B4-BE49-F238E27FC236}">
                  <a16:creationId xmlns:a16="http://schemas.microsoft.com/office/drawing/2014/main" id="{41BE059C-170A-4102-8DF7-E53B0D339BF9}"/>
                </a:ext>
              </a:extLst>
            </p:cNvPr>
            <p:cNvSpPr/>
            <p:nvPr/>
          </p:nvSpPr>
          <p:spPr>
            <a:xfrm>
              <a:off x="748686" y="392581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68;p46">
              <a:extLst>
                <a:ext uri="{FF2B5EF4-FFF2-40B4-BE49-F238E27FC236}">
                  <a16:creationId xmlns:a16="http://schemas.microsoft.com/office/drawing/2014/main" id="{FDA70195-B33E-4BD7-8FFD-CE673CE39F97}"/>
                </a:ext>
              </a:extLst>
            </p:cNvPr>
            <p:cNvSpPr/>
            <p:nvPr/>
          </p:nvSpPr>
          <p:spPr>
            <a:xfrm>
              <a:off x="889841" y="374637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69;p46">
              <a:extLst>
                <a:ext uri="{FF2B5EF4-FFF2-40B4-BE49-F238E27FC236}">
                  <a16:creationId xmlns:a16="http://schemas.microsoft.com/office/drawing/2014/main" id="{321798A9-E66E-426B-B65F-FE811145C619}"/>
                </a:ext>
              </a:extLst>
            </p:cNvPr>
            <p:cNvSpPr/>
            <p:nvPr/>
          </p:nvSpPr>
          <p:spPr>
            <a:xfrm>
              <a:off x="926715" y="388013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880;p51">
            <a:extLst>
              <a:ext uri="{FF2B5EF4-FFF2-40B4-BE49-F238E27FC236}">
                <a16:creationId xmlns:a16="http://schemas.microsoft.com/office/drawing/2014/main" id="{021A0203-86AD-4AB1-ACF6-DEC4A36FF923}"/>
              </a:ext>
            </a:extLst>
          </p:cNvPr>
          <p:cNvGrpSpPr/>
          <p:nvPr/>
        </p:nvGrpSpPr>
        <p:grpSpPr>
          <a:xfrm>
            <a:off x="333185" y="405754"/>
            <a:ext cx="1128182" cy="841979"/>
            <a:chOff x="210019" y="3951477"/>
            <a:chExt cx="1128182" cy="841979"/>
          </a:xfrm>
        </p:grpSpPr>
        <p:sp>
          <p:nvSpPr>
            <p:cNvPr id="99" name="Google Shape;881;p51">
              <a:extLst>
                <a:ext uri="{FF2B5EF4-FFF2-40B4-BE49-F238E27FC236}">
                  <a16:creationId xmlns:a16="http://schemas.microsoft.com/office/drawing/2014/main" id="{11194D1E-668A-4DC6-8318-0D5A1E6256BC}"/>
                </a:ext>
              </a:extLst>
            </p:cNvPr>
            <p:cNvSpPr/>
            <p:nvPr/>
          </p:nvSpPr>
          <p:spPr>
            <a:xfrm rot="-754766" flipH="1">
              <a:off x="267156" y="4054249"/>
              <a:ext cx="1013910" cy="636435"/>
            </a:xfrm>
            <a:custGeom>
              <a:avLst/>
              <a:gdLst/>
              <a:ahLst/>
              <a:cxnLst/>
              <a:rect l="l" t="t" r="r" b="b"/>
              <a:pathLst>
                <a:path w="13594" h="8533" extrusionOk="0">
                  <a:moveTo>
                    <a:pt x="6845" y="1"/>
                  </a:moveTo>
                  <a:cubicBezTo>
                    <a:pt x="6622" y="17"/>
                    <a:pt x="6399" y="17"/>
                    <a:pt x="6208" y="49"/>
                  </a:cubicBezTo>
                  <a:cubicBezTo>
                    <a:pt x="5158" y="160"/>
                    <a:pt x="4282" y="367"/>
                    <a:pt x="3598" y="654"/>
                  </a:cubicBezTo>
                  <a:cubicBezTo>
                    <a:pt x="3168" y="829"/>
                    <a:pt x="2802" y="1099"/>
                    <a:pt x="2483" y="1434"/>
                  </a:cubicBezTo>
                  <a:cubicBezTo>
                    <a:pt x="1863" y="2118"/>
                    <a:pt x="1306" y="2643"/>
                    <a:pt x="1003" y="2834"/>
                  </a:cubicBezTo>
                  <a:cubicBezTo>
                    <a:pt x="955" y="2882"/>
                    <a:pt x="924" y="2882"/>
                    <a:pt x="924" y="2882"/>
                  </a:cubicBezTo>
                  <a:cubicBezTo>
                    <a:pt x="112" y="3169"/>
                    <a:pt x="0" y="4076"/>
                    <a:pt x="64" y="4569"/>
                  </a:cubicBezTo>
                  <a:lnTo>
                    <a:pt x="80" y="4697"/>
                  </a:lnTo>
                  <a:lnTo>
                    <a:pt x="159" y="4840"/>
                  </a:lnTo>
                  <a:cubicBezTo>
                    <a:pt x="255" y="4983"/>
                    <a:pt x="701" y="5795"/>
                    <a:pt x="955" y="6511"/>
                  </a:cubicBezTo>
                  <a:cubicBezTo>
                    <a:pt x="987" y="6575"/>
                    <a:pt x="1003" y="6639"/>
                    <a:pt x="1035" y="6702"/>
                  </a:cubicBezTo>
                  <a:cubicBezTo>
                    <a:pt x="1194" y="7021"/>
                    <a:pt x="1417" y="7291"/>
                    <a:pt x="1688" y="7498"/>
                  </a:cubicBezTo>
                  <a:cubicBezTo>
                    <a:pt x="2054" y="7785"/>
                    <a:pt x="2499" y="7944"/>
                    <a:pt x="2961" y="7960"/>
                  </a:cubicBezTo>
                  <a:lnTo>
                    <a:pt x="3120" y="7960"/>
                  </a:lnTo>
                  <a:cubicBezTo>
                    <a:pt x="3550" y="7960"/>
                    <a:pt x="4043" y="7912"/>
                    <a:pt x="4585" y="7832"/>
                  </a:cubicBezTo>
                  <a:cubicBezTo>
                    <a:pt x="4791" y="7960"/>
                    <a:pt x="5046" y="8039"/>
                    <a:pt x="5237" y="8087"/>
                  </a:cubicBezTo>
                  <a:cubicBezTo>
                    <a:pt x="5428" y="8119"/>
                    <a:pt x="5619" y="8151"/>
                    <a:pt x="5810" y="8151"/>
                  </a:cubicBezTo>
                  <a:cubicBezTo>
                    <a:pt x="5874" y="8167"/>
                    <a:pt x="5922" y="8167"/>
                    <a:pt x="5985" y="8167"/>
                  </a:cubicBezTo>
                  <a:cubicBezTo>
                    <a:pt x="6224" y="8167"/>
                    <a:pt x="6702" y="8135"/>
                    <a:pt x="7100" y="7944"/>
                  </a:cubicBezTo>
                  <a:cubicBezTo>
                    <a:pt x="7163" y="7960"/>
                    <a:pt x="7227" y="7992"/>
                    <a:pt x="7275" y="8023"/>
                  </a:cubicBezTo>
                  <a:cubicBezTo>
                    <a:pt x="7879" y="8374"/>
                    <a:pt x="8389" y="8533"/>
                    <a:pt x="8803" y="8533"/>
                  </a:cubicBezTo>
                  <a:cubicBezTo>
                    <a:pt x="8962" y="8533"/>
                    <a:pt x="9105" y="8517"/>
                    <a:pt x="9232" y="8453"/>
                  </a:cubicBezTo>
                  <a:cubicBezTo>
                    <a:pt x="9360" y="8421"/>
                    <a:pt x="9487" y="8374"/>
                    <a:pt x="9630" y="8326"/>
                  </a:cubicBezTo>
                  <a:cubicBezTo>
                    <a:pt x="10347" y="8071"/>
                    <a:pt x="11238" y="7753"/>
                    <a:pt x="12002" y="7116"/>
                  </a:cubicBezTo>
                  <a:cubicBezTo>
                    <a:pt x="12225" y="6925"/>
                    <a:pt x="12416" y="6718"/>
                    <a:pt x="12575" y="6527"/>
                  </a:cubicBezTo>
                  <a:cubicBezTo>
                    <a:pt x="12655" y="6416"/>
                    <a:pt x="12734" y="6304"/>
                    <a:pt x="12814" y="6177"/>
                  </a:cubicBezTo>
                  <a:cubicBezTo>
                    <a:pt x="13562" y="4999"/>
                    <a:pt x="13594" y="3630"/>
                    <a:pt x="12909" y="2452"/>
                  </a:cubicBezTo>
                  <a:cubicBezTo>
                    <a:pt x="12830" y="2309"/>
                    <a:pt x="12750" y="2182"/>
                    <a:pt x="12655" y="2054"/>
                  </a:cubicBezTo>
                  <a:cubicBezTo>
                    <a:pt x="11827" y="956"/>
                    <a:pt x="9185" y="1"/>
                    <a:pt x="6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82;p51">
              <a:extLst>
                <a:ext uri="{FF2B5EF4-FFF2-40B4-BE49-F238E27FC236}">
                  <a16:creationId xmlns:a16="http://schemas.microsoft.com/office/drawing/2014/main" id="{C18DBD66-9AC0-4EDD-8AEB-AD254D57B598}"/>
                </a:ext>
              </a:extLst>
            </p:cNvPr>
            <p:cNvSpPr/>
            <p:nvPr/>
          </p:nvSpPr>
          <p:spPr>
            <a:xfrm rot="-754766" flipH="1">
              <a:off x="458129" y="4485352"/>
              <a:ext cx="712437" cy="156778"/>
            </a:xfrm>
            <a:custGeom>
              <a:avLst/>
              <a:gdLst/>
              <a:ahLst/>
              <a:cxnLst/>
              <a:rect l="l" t="t" r="r" b="b"/>
              <a:pathLst>
                <a:path w="9552" h="2102" extrusionOk="0">
                  <a:moveTo>
                    <a:pt x="4724" y="1"/>
                  </a:moveTo>
                  <a:cubicBezTo>
                    <a:pt x="3085" y="1"/>
                    <a:pt x="1478" y="341"/>
                    <a:pt x="1" y="1200"/>
                  </a:cubicBezTo>
                  <a:cubicBezTo>
                    <a:pt x="255" y="1391"/>
                    <a:pt x="574" y="1519"/>
                    <a:pt x="924" y="1519"/>
                  </a:cubicBezTo>
                  <a:cubicBezTo>
                    <a:pt x="987" y="1521"/>
                    <a:pt x="1053" y="1523"/>
                    <a:pt x="1124" y="1523"/>
                  </a:cubicBezTo>
                  <a:cubicBezTo>
                    <a:pt x="1497" y="1523"/>
                    <a:pt x="1974" y="1485"/>
                    <a:pt x="2563" y="1391"/>
                  </a:cubicBezTo>
                  <a:cubicBezTo>
                    <a:pt x="2563" y="1391"/>
                    <a:pt x="3050" y="1224"/>
                    <a:pt x="3731" y="1224"/>
                  </a:cubicBezTo>
                  <a:cubicBezTo>
                    <a:pt x="4257" y="1224"/>
                    <a:pt x="4900" y="1324"/>
                    <a:pt x="5524" y="1678"/>
                  </a:cubicBezTo>
                  <a:cubicBezTo>
                    <a:pt x="5823" y="1847"/>
                    <a:pt x="6336" y="2102"/>
                    <a:pt x="6730" y="2102"/>
                  </a:cubicBezTo>
                  <a:cubicBezTo>
                    <a:pt x="6818" y="2102"/>
                    <a:pt x="6900" y="2089"/>
                    <a:pt x="6973" y="2060"/>
                  </a:cubicBezTo>
                  <a:cubicBezTo>
                    <a:pt x="7721" y="1789"/>
                    <a:pt x="8739" y="1519"/>
                    <a:pt x="9551" y="818"/>
                  </a:cubicBezTo>
                  <a:cubicBezTo>
                    <a:pt x="7974" y="329"/>
                    <a:pt x="6333" y="1"/>
                    <a:pt x="4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83;p51">
              <a:extLst>
                <a:ext uri="{FF2B5EF4-FFF2-40B4-BE49-F238E27FC236}">
                  <a16:creationId xmlns:a16="http://schemas.microsoft.com/office/drawing/2014/main" id="{CAC44973-38CD-464B-B6EC-C6083EEC21AB}"/>
                </a:ext>
              </a:extLst>
            </p:cNvPr>
            <p:cNvSpPr/>
            <p:nvPr/>
          </p:nvSpPr>
          <p:spPr>
            <a:xfrm rot="-754766" flipH="1">
              <a:off x="1079635" y="4194763"/>
              <a:ext cx="143725" cy="112847"/>
            </a:xfrm>
            <a:custGeom>
              <a:avLst/>
              <a:gdLst/>
              <a:ahLst/>
              <a:cxnLst/>
              <a:rect l="l" t="t" r="r" b="b"/>
              <a:pathLst>
                <a:path w="1927" h="1513" extrusionOk="0">
                  <a:moveTo>
                    <a:pt x="1927" y="0"/>
                  </a:moveTo>
                  <a:lnTo>
                    <a:pt x="796" y="319"/>
                  </a:lnTo>
                  <a:cubicBezTo>
                    <a:pt x="717" y="366"/>
                    <a:pt x="637" y="398"/>
                    <a:pt x="574" y="430"/>
                  </a:cubicBezTo>
                  <a:cubicBezTo>
                    <a:pt x="1" y="621"/>
                    <a:pt x="112" y="1465"/>
                    <a:pt x="112" y="1465"/>
                  </a:cubicBezTo>
                  <a:cubicBezTo>
                    <a:pt x="112" y="1465"/>
                    <a:pt x="128" y="1481"/>
                    <a:pt x="144" y="1512"/>
                  </a:cubicBezTo>
                  <a:lnTo>
                    <a:pt x="255" y="1465"/>
                  </a:lnTo>
                  <a:cubicBezTo>
                    <a:pt x="255" y="1465"/>
                    <a:pt x="892" y="1306"/>
                    <a:pt x="1672" y="1115"/>
                  </a:cubicBezTo>
                  <a:cubicBezTo>
                    <a:pt x="1720" y="732"/>
                    <a:pt x="1799" y="366"/>
                    <a:pt x="19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84;p51">
              <a:extLst>
                <a:ext uri="{FF2B5EF4-FFF2-40B4-BE49-F238E27FC236}">
                  <a16:creationId xmlns:a16="http://schemas.microsoft.com/office/drawing/2014/main" id="{54363857-9ACA-48BC-923D-F800F1CA0FA1}"/>
                </a:ext>
              </a:extLst>
            </p:cNvPr>
            <p:cNvSpPr/>
            <p:nvPr/>
          </p:nvSpPr>
          <p:spPr>
            <a:xfrm rot="-754766" flipH="1">
              <a:off x="1035588" y="4180090"/>
              <a:ext cx="58251" cy="116427"/>
            </a:xfrm>
            <a:custGeom>
              <a:avLst/>
              <a:gdLst/>
              <a:ahLst/>
              <a:cxnLst/>
              <a:rect l="l" t="t" r="r" b="b"/>
              <a:pathLst>
                <a:path w="781" h="1561" extrusionOk="0">
                  <a:moveTo>
                    <a:pt x="781" y="1"/>
                  </a:moveTo>
                  <a:lnTo>
                    <a:pt x="781" y="1"/>
                  </a:lnTo>
                  <a:cubicBezTo>
                    <a:pt x="478" y="160"/>
                    <a:pt x="303" y="367"/>
                    <a:pt x="256" y="446"/>
                  </a:cubicBezTo>
                  <a:cubicBezTo>
                    <a:pt x="128" y="812"/>
                    <a:pt x="49" y="1178"/>
                    <a:pt x="1" y="1561"/>
                  </a:cubicBezTo>
                  <a:cubicBezTo>
                    <a:pt x="160" y="1513"/>
                    <a:pt x="319" y="1481"/>
                    <a:pt x="494" y="1433"/>
                  </a:cubicBezTo>
                  <a:cubicBezTo>
                    <a:pt x="526" y="956"/>
                    <a:pt x="590" y="478"/>
                    <a:pt x="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85;p51">
              <a:extLst>
                <a:ext uri="{FF2B5EF4-FFF2-40B4-BE49-F238E27FC236}">
                  <a16:creationId xmlns:a16="http://schemas.microsoft.com/office/drawing/2014/main" id="{0F1787AA-7BF5-439D-B181-711373AD2AAA}"/>
                </a:ext>
              </a:extLst>
            </p:cNvPr>
            <p:cNvSpPr/>
            <p:nvPr/>
          </p:nvSpPr>
          <p:spPr>
            <a:xfrm rot="-754766" flipH="1">
              <a:off x="924472" y="4185841"/>
              <a:ext cx="74883" cy="110610"/>
            </a:xfrm>
            <a:custGeom>
              <a:avLst/>
              <a:gdLst/>
              <a:ahLst/>
              <a:cxnLst/>
              <a:rect l="l" t="t" r="r" b="b"/>
              <a:pathLst>
                <a:path w="1004" h="1483" extrusionOk="0">
                  <a:moveTo>
                    <a:pt x="377" y="0"/>
                  </a:moveTo>
                  <a:cubicBezTo>
                    <a:pt x="353" y="0"/>
                    <a:pt x="328" y="1"/>
                    <a:pt x="303" y="2"/>
                  </a:cubicBezTo>
                  <a:cubicBezTo>
                    <a:pt x="207" y="495"/>
                    <a:pt x="96" y="989"/>
                    <a:pt x="0" y="1482"/>
                  </a:cubicBezTo>
                  <a:cubicBezTo>
                    <a:pt x="303" y="1402"/>
                    <a:pt x="589" y="1339"/>
                    <a:pt x="828" y="1291"/>
                  </a:cubicBezTo>
                  <a:cubicBezTo>
                    <a:pt x="876" y="893"/>
                    <a:pt x="924" y="511"/>
                    <a:pt x="1003" y="129"/>
                  </a:cubicBezTo>
                  <a:cubicBezTo>
                    <a:pt x="915" y="85"/>
                    <a:pt x="677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86;p51">
              <a:extLst>
                <a:ext uri="{FF2B5EF4-FFF2-40B4-BE49-F238E27FC236}">
                  <a16:creationId xmlns:a16="http://schemas.microsoft.com/office/drawing/2014/main" id="{AA8AB787-8C7A-4B4F-9A25-5BC821EA16CE}"/>
                </a:ext>
              </a:extLst>
            </p:cNvPr>
            <p:cNvSpPr/>
            <p:nvPr/>
          </p:nvSpPr>
          <p:spPr>
            <a:xfrm rot="-754766" flipH="1">
              <a:off x="976889" y="4173989"/>
              <a:ext cx="78389" cy="123587"/>
            </a:xfrm>
            <a:custGeom>
              <a:avLst/>
              <a:gdLst/>
              <a:ahLst/>
              <a:cxnLst/>
              <a:rect l="l" t="t" r="r" b="b"/>
              <a:pathLst>
                <a:path w="1051" h="1657" extrusionOk="0">
                  <a:moveTo>
                    <a:pt x="1051" y="1"/>
                  </a:moveTo>
                  <a:cubicBezTo>
                    <a:pt x="955" y="1"/>
                    <a:pt x="860" y="1"/>
                    <a:pt x="748" y="33"/>
                  </a:cubicBezTo>
                  <a:cubicBezTo>
                    <a:pt x="573" y="64"/>
                    <a:pt x="414" y="144"/>
                    <a:pt x="287" y="224"/>
                  </a:cubicBezTo>
                  <a:cubicBezTo>
                    <a:pt x="96" y="701"/>
                    <a:pt x="32" y="1179"/>
                    <a:pt x="0" y="1656"/>
                  </a:cubicBezTo>
                  <a:cubicBezTo>
                    <a:pt x="255" y="1593"/>
                    <a:pt x="510" y="1545"/>
                    <a:pt x="748" y="1481"/>
                  </a:cubicBezTo>
                  <a:cubicBezTo>
                    <a:pt x="844" y="988"/>
                    <a:pt x="955" y="494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87;p51">
              <a:extLst>
                <a:ext uri="{FF2B5EF4-FFF2-40B4-BE49-F238E27FC236}">
                  <a16:creationId xmlns:a16="http://schemas.microsoft.com/office/drawing/2014/main" id="{A9A850AE-B3AD-4CD7-89AF-D5EF51BBAB6D}"/>
                </a:ext>
              </a:extLst>
            </p:cNvPr>
            <p:cNvSpPr/>
            <p:nvPr/>
          </p:nvSpPr>
          <p:spPr>
            <a:xfrm rot="-754766" flipH="1">
              <a:off x="806113" y="4192715"/>
              <a:ext cx="130673" cy="109342"/>
            </a:xfrm>
            <a:custGeom>
              <a:avLst/>
              <a:gdLst/>
              <a:ahLst/>
              <a:cxnLst/>
              <a:rect l="l" t="t" r="r" b="b"/>
              <a:pathLst>
                <a:path w="1752" h="1466" extrusionOk="0">
                  <a:moveTo>
                    <a:pt x="1258" y="1"/>
                  </a:moveTo>
                  <a:lnTo>
                    <a:pt x="175" y="303"/>
                  </a:lnTo>
                  <a:cubicBezTo>
                    <a:pt x="96" y="685"/>
                    <a:pt x="48" y="1067"/>
                    <a:pt x="0" y="1465"/>
                  </a:cubicBezTo>
                  <a:cubicBezTo>
                    <a:pt x="446" y="1354"/>
                    <a:pt x="796" y="1274"/>
                    <a:pt x="907" y="1274"/>
                  </a:cubicBezTo>
                  <a:lnTo>
                    <a:pt x="1751" y="606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88;p51">
              <a:extLst>
                <a:ext uri="{FF2B5EF4-FFF2-40B4-BE49-F238E27FC236}">
                  <a16:creationId xmlns:a16="http://schemas.microsoft.com/office/drawing/2014/main" id="{F3E172B7-ACCD-4A2A-BD3C-60565D6ECCCA}"/>
                </a:ext>
              </a:extLst>
            </p:cNvPr>
            <p:cNvSpPr/>
            <p:nvPr/>
          </p:nvSpPr>
          <p:spPr>
            <a:xfrm rot="-754766" flipH="1">
              <a:off x="536063" y="4075357"/>
              <a:ext cx="679172" cy="435801"/>
            </a:xfrm>
            <a:custGeom>
              <a:avLst/>
              <a:gdLst/>
              <a:ahLst/>
              <a:cxnLst/>
              <a:rect l="l" t="t" r="r" b="b"/>
              <a:pathLst>
                <a:path w="9106" h="5843" extrusionOk="0">
                  <a:moveTo>
                    <a:pt x="6161" y="1"/>
                  </a:moveTo>
                  <a:cubicBezTo>
                    <a:pt x="5970" y="1"/>
                    <a:pt x="5779" y="17"/>
                    <a:pt x="5588" y="33"/>
                  </a:cubicBezTo>
                  <a:cubicBezTo>
                    <a:pt x="4394" y="160"/>
                    <a:pt x="3614" y="399"/>
                    <a:pt x="3137" y="606"/>
                  </a:cubicBezTo>
                  <a:cubicBezTo>
                    <a:pt x="2802" y="749"/>
                    <a:pt x="2500" y="972"/>
                    <a:pt x="2245" y="1242"/>
                  </a:cubicBezTo>
                  <a:cubicBezTo>
                    <a:pt x="1863" y="1640"/>
                    <a:pt x="1131" y="2420"/>
                    <a:pt x="653" y="2739"/>
                  </a:cubicBezTo>
                  <a:lnTo>
                    <a:pt x="1784" y="2420"/>
                  </a:lnTo>
                  <a:cubicBezTo>
                    <a:pt x="1863" y="2309"/>
                    <a:pt x="2181" y="1911"/>
                    <a:pt x="2770" y="1784"/>
                  </a:cubicBezTo>
                  <a:cubicBezTo>
                    <a:pt x="2897" y="1754"/>
                    <a:pt x="3018" y="1742"/>
                    <a:pt x="3129" y="1742"/>
                  </a:cubicBezTo>
                  <a:cubicBezTo>
                    <a:pt x="3440" y="1742"/>
                    <a:pt x="3680" y="1832"/>
                    <a:pt x="3773" y="1879"/>
                  </a:cubicBezTo>
                  <a:lnTo>
                    <a:pt x="4856" y="1577"/>
                  </a:lnTo>
                  <a:lnTo>
                    <a:pt x="5349" y="2182"/>
                  </a:lnTo>
                  <a:lnTo>
                    <a:pt x="4505" y="2850"/>
                  </a:lnTo>
                  <a:cubicBezTo>
                    <a:pt x="4076" y="2882"/>
                    <a:pt x="112" y="3885"/>
                    <a:pt x="112" y="3885"/>
                  </a:cubicBezTo>
                  <a:lnTo>
                    <a:pt x="1" y="3932"/>
                  </a:lnTo>
                  <a:cubicBezTo>
                    <a:pt x="112" y="4139"/>
                    <a:pt x="558" y="4951"/>
                    <a:pt x="828" y="5699"/>
                  </a:cubicBezTo>
                  <a:cubicBezTo>
                    <a:pt x="844" y="5747"/>
                    <a:pt x="876" y="5795"/>
                    <a:pt x="892" y="5843"/>
                  </a:cubicBezTo>
                  <a:cubicBezTo>
                    <a:pt x="1815" y="5572"/>
                    <a:pt x="4092" y="4903"/>
                    <a:pt x="5381" y="4394"/>
                  </a:cubicBezTo>
                  <a:cubicBezTo>
                    <a:pt x="6829" y="3646"/>
                    <a:pt x="8103" y="2675"/>
                    <a:pt x="9106" y="1386"/>
                  </a:cubicBezTo>
                  <a:cubicBezTo>
                    <a:pt x="8151" y="1115"/>
                    <a:pt x="7323" y="892"/>
                    <a:pt x="7116" y="860"/>
                  </a:cubicBezTo>
                  <a:cubicBezTo>
                    <a:pt x="7116" y="860"/>
                    <a:pt x="6702" y="462"/>
                    <a:pt x="6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89;p51">
              <a:extLst>
                <a:ext uri="{FF2B5EF4-FFF2-40B4-BE49-F238E27FC236}">
                  <a16:creationId xmlns:a16="http://schemas.microsoft.com/office/drawing/2014/main" id="{0E0FB671-DF69-462E-846B-B939D5F3CAB7}"/>
                </a:ext>
              </a:extLst>
            </p:cNvPr>
            <p:cNvSpPr/>
            <p:nvPr/>
          </p:nvSpPr>
          <p:spPr>
            <a:xfrm rot="-754766" flipH="1">
              <a:off x="309252" y="4247883"/>
              <a:ext cx="518888" cy="288570"/>
            </a:xfrm>
            <a:custGeom>
              <a:avLst/>
              <a:gdLst/>
              <a:ahLst/>
              <a:cxnLst/>
              <a:rect l="l" t="t" r="r" b="b"/>
              <a:pathLst>
                <a:path w="6957" h="3869" extrusionOk="0">
                  <a:moveTo>
                    <a:pt x="3726" y="1"/>
                  </a:moveTo>
                  <a:cubicBezTo>
                    <a:pt x="2723" y="1290"/>
                    <a:pt x="1449" y="2261"/>
                    <a:pt x="1" y="3009"/>
                  </a:cubicBezTo>
                  <a:cubicBezTo>
                    <a:pt x="447" y="2834"/>
                    <a:pt x="781" y="2675"/>
                    <a:pt x="876" y="2563"/>
                  </a:cubicBezTo>
                  <a:cubicBezTo>
                    <a:pt x="876" y="2563"/>
                    <a:pt x="4346" y="3184"/>
                    <a:pt x="6241" y="3869"/>
                  </a:cubicBezTo>
                  <a:cubicBezTo>
                    <a:pt x="6957" y="2754"/>
                    <a:pt x="6829" y="1608"/>
                    <a:pt x="6336" y="749"/>
                  </a:cubicBezTo>
                  <a:cubicBezTo>
                    <a:pt x="5604" y="542"/>
                    <a:pt x="4617" y="255"/>
                    <a:pt x="3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90;p51">
              <a:extLst>
                <a:ext uri="{FF2B5EF4-FFF2-40B4-BE49-F238E27FC236}">
                  <a16:creationId xmlns:a16="http://schemas.microsoft.com/office/drawing/2014/main" id="{C476F495-6BCE-48EC-94B3-8133795D4852}"/>
                </a:ext>
              </a:extLst>
            </p:cNvPr>
            <p:cNvSpPr/>
            <p:nvPr/>
          </p:nvSpPr>
          <p:spPr>
            <a:xfrm rot="-754766" flipH="1">
              <a:off x="387942" y="4389447"/>
              <a:ext cx="800223" cy="189297"/>
            </a:xfrm>
            <a:custGeom>
              <a:avLst/>
              <a:gdLst/>
              <a:ahLst/>
              <a:cxnLst/>
              <a:rect l="l" t="t" r="r" b="b"/>
              <a:pathLst>
                <a:path w="10729" h="2538" extrusionOk="0">
                  <a:moveTo>
                    <a:pt x="5812" y="1"/>
                  </a:moveTo>
                  <a:cubicBezTo>
                    <a:pt x="5292" y="1"/>
                    <a:pt x="4772" y="113"/>
                    <a:pt x="4282" y="325"/>
                  </a:cubicBezTo>
                  <a:cubicBezTo>
                    <a:pt x="2977" y="914"/>
                    <a:pt x="876" y="1694"/>
                    <a:pt x="0" y="1949"/>
                  </a:cubicBezTo>
                  <a:cubicBezTo>
                    <a:pt x="112" y="2187"/>
                    <a:pt x="271" y="2378"/>
                    <a:pt x="478" y="2537"/>
                  </a:cubicBezTo>
                  <a:cubicBezTo>
                    <a:pt x="1955" y="1678"/>
                    <a:pt x="3562" y="1338"/>
                    <a:pt x="5201" y="1338"/>
                  </a:cubicBezTo>
                  <a:cubicBezTo>
                    <a:pt x="6810" y="1338"/>
                    <a:pt x="8451" y="1666"/>
                    <a:pt x="10028" y="2155"/>
                  </a:cubicBezTo>
                  <a:cubicBezTo>
                    <a:pt x="10219" y="1996"/>
                    <a:pt x="10394" y="1837"/>
                    <a:pt x="10522" y="1662"/>
                  </a:cubicBezTo>
                  <a:cubicBezTo>
                    <a:pt x="10601" y="1567"/>
                    <a:pt x="10665" y="1471"/>
                    <a:pt x="10729" y="1360"/>
                  </a:cubicBezTo>
                  <a:cubicBezTo>
                    <a:pt x="9630" y="962"/>
                    <a:pt x="8007" y="484"/>
                    <a:pt x="6829" y="150"/>
                  </a:cubicBezTo>
                  <a:cubicBezTo>
                    <a:pt x="6495" y="49"/>
                    <a:pt x="6153" y="1"/>
                    <a:pt x="5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91;p51">
              <a:extLst>
                <a:ext uri="{FF2B5EF4-FFF2-40B4-BE49-F238E27FC236}">
                  <a16:creationId xmlns:a16="http://schemas.microsoft.com/office/drawing/2014/main" id="{55C87370-19FA-4B10-A428-6E9927C7D1EC}"/>
                </a:ext>
              </a:extLst>
            </p:cNvPr>
            <p:cNvSpPr/>
            <p:nvPr/>
          </p:nvSpPr>
          <p:spPr>
            <a:xfrm rot="-754766" flipH="1">
              <a:off x="832467" y="4521438"/>
              <a:ext cx="144919" cy="68022"/>
            </a:xfrm>
            <a:custGeom>
              <a:avLst/>
              <a:gdLst/>
              <a:ahLst/>
              <a:cxnLst/>
              <a:rect l="l" t="t" r="r" b="b"/>
              <a:pathLst>
                <a:path w="1943" h="912" extrusionOk="0">
                  <a:moveTo>
                    <a:pt x="1097" y="0"/>
                  </a:moveTo>
                  <a:cubicBezTo>
                    <a:pt x="497" y="0"/>
                    <a:pt x="31" y="183"/>
                    <a:pt x="16" y="434"/>
                  </a:cubicBezTo>
                  <a:cubicBezTo>
                    <a:pt x="0" y="640"/>
                    <a:pt x="303" y="816"/>
                    <a:pt x="717" y="911"/>
                  </a:cubicBezTo>
                  <a:cubicBezTo>
                    <a:pt x="1146" y="784"/>
                    <a:pt x="1560" y="481"/>
                    <a:pt x="1942" y="131"/>
                  </a:cubicBezTo>
                  <a:cubicBezTo>
                    <a:pt x="1751" y="67"/>
                    <a:pt x="1496" y="20"/>
                    <a:pt x="1242" y="4"/>
                  </a:cubicBezTo>
                  <a:cubicBezTo>
                    <a:pt x="1193" y="1"/>
                    <a:pt x="1145" y="0"/>
                    <a:pt x="1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92;p51">
              <a:extLst>
                <a:ext uri="{FF2B5EF4-FFF2-40B4-BE49-F238E27FC236}">
                  <a16:creationId xmlns:a16="http://schemas.microsoft.com/office/drawing/2014/main" id="{BFAAB3A8-0BF9-4BC3-BA0B-358190D2A8EA}"/>
                </a:ext>
              </a:extLst>
            </p:cNvPr>
            <p:cNvSpPr/>
            <p:nvPr/>
          </p:nvSpPr>
          <p:spPr>
            <a:xfrm rot="-754766" flipH="1">
              <a:off x="799566" y="4540721"/>
              <a:ext cx="127093" cy="63248"/>
            </a:xfrm>
            <a:custGeom>
              <a:avLst/>
              <a:gdLst/>
              <a:ahLst/>
              <a:cxnLst/>
              <a:rect l="l" t="t" r="r" b="b"/>
              <a:pathLst>
                <a:path w="1704" h="848" extrusionOk="0">
                  <a:moveTo>
                    <a:pt x="1226" y="0"/>
                  </a:moveTo>
                  <a:cubicBezTo>
                    <a:pt x="844" y="350"/>
                    <a:pt x="430" y="653"/>
                    <a:pt x="1" y="780"/>
                  </a:cubicBezTo>
                  <a:cubicBezTo>
                    <a:pt x="144" y="812"/>
                    <a:pt x="303" y="828"/>
                    <a:pt x="478" y="844"/>
                  </a:cubicBezTo>
                  <a:cubicBezTo>
                    <a:pt x="527" y="846"/>
                    <a:pt x="575" y="847"/>
                    <a:pt x="623" y="847"/>
                  </a:cubicBezTo>
                  <a:cubicBezTo>
                    <a:pt x="1223" y="847"/>
                    <a:pt x="1689" y="665"/>
                    <a:pt x="1704" y="414"/>
                  </a:cubicBezTo>
                  <a:cubicBezTo>
                    <a:pt x="1704" y="255"/>
                    <a:pt x="1529" y="112"/>
                    <a:pt x="1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93;p51">
              <a:extLst>
                <a:ext uri="{FF2B5EF4-FFF2-40B4-BE49-F238E27FC236}">
                  <a16:creationId xmlns:a16="http://schemas.microsoft.com/office/drawing/2014/main" id="{5F0EC4E7-4A4F-4F1B-B603-87189B234C51}"/>
                </a:ext>
              </a:extLst>
            </p:cNvPr>
            <p:cNvSpPr/>
            <p:nvPr/>
          </p:nvSpPr>
          <p:spPr>
            <a:xfrm rot="-754766" flipH="1">
              <a:off x="319114" y="4149834"/>
              <a:ext cx="414395" cy="159239"/>
            </a:xfrm>
            <a:custGeom>
              <a:avLst/>
              <a:gdLst/>
              <a:ahLst/>
              <a:cxnLst/>
              <a:rect l="l" t="t" r="r" b="b"/>
              <a:pathLst>
                <a:path w="5556" h="2135" extrusionOk="0">
                  <a:moveTo>
                    <a:pt x="155" y="0"/>
                  </a:moveTo>
                  <a:cubicBezTo>
                    <a:pt x="104" y="0"/>
                    <a:pt x="52" y="1"/>
                    <a:pt x="1" y="2"/>
                  </a:cubicBezTo>
                  <a:cubicBezTo>
                    <a:pt x="176" y="145"/>
                    <a:pt x="303" y="320"/>
                    <a:pt x="399" y="479"/>
                  </a:cubicBezTo>
                  <a:cubicBezTo>
                    <a:pt x="669" y="925"/>
                    <a:pt x="1115" y="1243"/>
                    <a:pt x="1640" y="1339"/>
                  </a:cubicBezTo>
                  <a:cubicBezTo>
                    <a:pt x="2723" y="1514"/>
                    <a:pt x="4490" y="1832"/>
                    <a:pt x="5556" y="2135"/>
                  </a:cubicBezTo>
                  <a:cubicBezTo>
                    <a:pt x="5492" y="2023"/>
                    <a:pt x="5413" y="1912"/>
                    <a:pt x="5333" y="1816"/>
                  </a:cubicBezTo>
                  <a:cubicBezTo>
                    <a:pt x="4696" y="977"/>
                    <a:pt x="2341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A7EF23F-6B39-482B-BBDE-D829E7BC5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04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0" y="2543982"/>
            <a:ext cx="9144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4000" b="0" dirty="0"/>
              <a:t>Problems in the</a:t>
            </a:r>
            <a:br>
              <a:rPr lang="en-US" sz="4000" b="0" dirty="0"/>
            </a:br>
            <a:r>
              <a:rPr lang="en-US" sz="4000" b="0" dirty="0"/>
              <a:t>sample code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96480" y="1450173"/>
            <a:ext cx="936888" cy="936888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96479" y="1587788"/>
            <a:ext cx="936890" cy="6616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7.1</a:t>
            </a:r>
            <a:endParaRPr sz="3600" dirty="0"/>
          </a:p>
        </p:txBody>
      </p:sp>
      <p:grpSp>
        <p:nvGrpSpPr>
          <p:cNvPr id="50" name="Google Shape;645;p46">
            <a:extLst>
              <a:ext uri="{FF2B5EF4-FFF2-40B4-BE49-F238E27FC236}">
                <a16:creationId xmlns:a16="http://schemas.microsoft.com/office/drawing/2014/main" id="{C32D936E-E6C6-4C06-9C93-85E568548607}"/>
              </a:ext>
            </a:extLst>
          </p:cNvPr>
          <p:cNvGrpSpPr/>
          <p:nvPr/>
        </p:nvGrpSpPr>
        <p:grpSpPr>
          <a:xfrm>
            <a:off x="7465579" y="405054"/>
            <a:ext cx="1124712" cy="1068924"/>
            <a:chOff x="7458144" y="341100"/>
            <a:chExt cx="1124712" cy="1068924"/>
          </a:xfrm>
        </p:grpSpPr>
        <p:sp>
          <p:nvSpPr>
            <p:cNvPr id="51" name="Google Shape;646;p46">
              <a:extLst>
                <a:ext uri="{FF2B5EF4-FFF2-40B4-BE49-F238E27FC236}">
                  <a16:creationId xmlns:a16="http://schemas.microsoft.com/office/drawing/2014/main" id="{B45BCA85-897C-43C4-B282-6F98C9870E00}"/>
                </a:ext>
              </a:extLst>
            </p:cNvPr>
            <p:cNvSpPr/>
            <p:nvPr/>
          </p:nvSpPr>
          <p:spPr>
            <a:xfrm>
              <a:off x="7458144" y="341100"/>
              <a:ext cx="1124712" cy="1068924"/>
            </a:xfrm>
            <a:custGeom>
              <a:avLst/>
              <a:gdLst/>
              <a:ahLst/>
              <a:cxnLst/>
              <a:rect l="l" t="t" r="r" b="b"/>
              <a:pathLst>
                <a:path w="32176" h="30580" extrusionOk="0">
                  <a:moveTo>
                    <a:pt x="8091" y="1"/>
                  </a:moveTo>
                  <a:cubicBezTo>
                    <a:pt x="4788" y="1"/>
                    <a:pt x="2487" y="891"/>
                    <a:pt x="1300" y="2636"/>
                  </a:cubicBezTo>
                  <a:cubicBezTo>
                    <a:pt x="1151" y="2858"/>
                    <a:pt x="1003" y="3118"/>
                    <a:pt x="854" y="3378"/>
                  </a:cubicBezTo>
                  <a:cubicBezTo>
                    <a:pt x="1" y="5122"/>
                    <a:pt x="75" y="6829"/>
                    <a:pt x="149" y="8647"/>
                  </a:cubicBezTo>
                  <a:cubicBezTo>
                    <a:pt x="186" y="8944"/>
                    <a:pt x="186" y="9204"/>
                    <a:pt x="186" y="9501"/>
                  </a:cubicBezTo>
                  <a:cubicBezTo>
                    <a:pt x="223" y="10503"/>
                    <a:pt x="335" y="11431"/>
                    <a:pt x="446" y="12284"/>
                  </a:cubicBezTo>
                  <a:cubicBezTo>
                    <a:pt x="929" y="15067"/>
                    <a:pt x="2042" y="16849"/>
                    <a:pt x="3823" y="17554"/>
                  </a:cubicBezTo>
                  <a:cubicBezTo>
                    <a:pt x="4231" y="17702"/>
                    <a:pt x="4788" y="17888"/>
                    <a:pt x="5753" y="18073"/>
                  </a:cubicBezTo>
                  <a:cubicBezTo>
                    <a:pt x="6384" y="18222"/>
                    <a:pt x="7163" y="18370"/>
                    <a:pt x="7980" y="18519"/>
                  </a:cubicBezTo>
                  <a:cubicBezTo>
                    <a:pt x="8648" y="18667"/>
                    <a:pt x="9316" y="18779"/>
                    <a:pt x="10058" y="18927"/>
                  </a:cubicBezTo>
                  <a:cubicBezTo>
                    <a:pt x="13657" y="19669"/>
                    <a:pt x="18185" y="20708"/>
                    <a:pt x="21191" y="22415"/>
                  </a:cubicBezTo>
                  <a:cubicBezTo>
                    <a:pt x="22935" y="23380"/>
                    <a:pt x="23863" y="26312"/>
                    <a:pt x="24048" y="27388"/>
                  </a:cubicBezTo>
                  <a:lnTo>
                    <a:pt x="24716" y="30580"/>
                  </a:lnTo>
                  <a:lnTo>
                    <a:pt x="26572" y="27908"/>
                  </a:lnTo>
                  <a:cubicBezTo>
                    <a:pt x="26609" y="27833"/>
                    <a:pt x="27759" y="26163"/>
                    <a:pt x="29021" y="23751"/>
                  </a:cubicBezTo>
                  <a:cubicBezTo>
                    <a:pt x="30097" y="21599"/>
                    <a:pt x="30914" y="19558"/>
                    <a:pt x="31396" y="17665"/>
                  </a:cubicBezTo>
                  <a:cubicBezTo>
                    <a:pt x="31693" y="16515"/>
                    <a:pt x="31879" y="15401"/>
                    <a:pt x="31953" y="14362"/>
                  </a:cubicBezTo>
                  <a:cubicBezTo>
                    <a:pt x="32176" y="10948"/>
                    <a:pt x="31174" y="8313"/>
                    <a:pt x="28947" y="6458"/>
                  </a:cubicBezTo>
                  <a:cubicBezTo>
                    <a:pt x="24976" y="3118"/>
                    <a:pt x="18370" y="1522"/>
                    <a:pt x="13732" y="594"/>
                  </a:cubicBezTo>
                  <a:lnTo>
                    <a:pt x="13286" y="520"/>
                  </a:lnTo>
                  <a:cubicBezTo>
                    <a:pt x="11357" y="186"/>
                    <a:pt x="9612" y="1"/>
                    <a:pt x="8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7;p46">
              <a:extLst>
                <a:ext uri="{FF2B5EF4-FFF2-40B4-BE49-F238E27FC236}">
                  <a16:creationId xmlns:a16="http://schemas.microsoft.com/office/drawing/2014/main" id="{75646619-3DE5-452E-84FB-1EA73BEC5A63}"/>
                </a:ext>
              </a:extLst>
            </p:cNvPr>
            <p:cNvSpPr/>
            <p:nvPr/>
          </p:nvSpPr>
          <p:spPr>
            <a:xfrm>
              <a:off x="7669587" y="924839"/>
              <a:ext cx="149223" cy="29852"/>
            </a:xfrm>
            <a:custGeom>
              <a:avLst/>
              <a:gdLst/>
              <a:ahLst/>
              <a:cxnLst/>
              <a:rect l="l" t="t" r="r" b="b"/>
              <a:pathLst>
                <a:path w="4269" h="854" extrusionOk="0">
                  <a:moveTo>
                    <a:pt x="1" y="0"/>
                  </a:moveTo>
                  <a:lnTo>
                    <a:pt x="1" y="0"/>
                  </a:lnTo>
                  <a:cubicBezTo>
                    <a:pt x="1114" y="260"/>
                    <a:pt x="2599" y="520"/>
                    <a:pt x="4269" y="854"/>
                  </a:cubicBezTo>
                  <a:cubicBezTo>
                    <a:pt x="2895" y="409"/>
                    <a:pt x="1448" y="186"/>
                    <a:pt x="1" y="0"/>
                  </a:cubicBezTo>
                  <a:close/>
                </a:path>
              </a:pathLst>
            </a:custGeom>
            <a:solidFill>
              <a:srgbClr val="D7F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8;p46">
              <a:extLst>
                <a:ext uri="{FF2B5EF4-FFF2-40B4-BE49-F238E27FC236}">
                  <a16:creationId xmlns:a16="http://schemas.microsoft.com/office/drawing/2014/main" id="{F873B432-6BF2-49A3-AACD-1E2C89C4AAC3}"/>
                </a:ext>
              </a:extLst>
            </p:cNvPr>
            <p:cNvSpPr/>
            <p:nvPr/>
          </p:nvSpPr>
          <p:spPr>
            <a:xfrm>
              <a:off x="7503550" y="389582"/>
              <a:ext cx="1028726" cy="898518"/>
            </a:xfrm>
            <a:custGeom>
              <a:avLst/>
              <a:gdLst/>
              <a:ahLst/>
              <a:cxnLst/>
              <a:rect l="l" t="t" r="r" b="b"/>
              <a:pathLst>
                <a:path w="29430" h="25705" extrusionOk="0">
                  <a:moveTo>
                    <a:pt x="6833" y="0"/>
                  </a:moveTo>
                  <a:cubicBezTo>
                    <a:pt x="4135" y="0"/>
                    <a:pt x="2113" y="609"/>
                    <a:pt x="1151" y="2028"/>
                  </a:cubicBezTo>
                  <a:cubicBezTo>
                    <a:pt x="1003" y="2213"/>
                    <a:pt x="891" y="2436"/>
                    <a:pt x="817" y="2622"/>
                  </a:cubicBezTo>
                  <a:cubicBezTo>
                    <a:pt x="1" y="4217"/>
                    <a:pt x="223" y="5924"/>
                    <a:pt x="298" y="8040"/>
                  </a:cubicBezTo>
                  <a:cubicBezTo>
                    <a:pt x="335" y="8967"/>
                    <a:pt x="409" y="9821"/>
                    <a:pt x="520" y="10637"/>
                  </a:cubicBezTo>
                  <a:cubicBezTo>
                    <a:pt x="854" y="12641"/>
                    <a:pt x="1596" y="14311"/>
                    <a:pt x="3044" y="14868"/>
                  </a:cubicBezTo>
                  <a:cubicBezTo>
                    <a:pt x="3378" y="15016"/>
                    <a:pt x="3972" y="15165"/>
                    <a:pt x="4751" y="15313"/>
                  </a:cubicBezTo>
                  <a:cubicBezTo>
                    <a:pt x="6198" y="15499"/>
                    <a:pt x="7645" y="15722"/>
                    <a:pt x="9019" y="16167"/>
                  </a:cubicBezTo>
                  <a:cubicBezTo>
                    <a:pt x="12767" y="16946"/>
                    <a:pt x="17405" y="18022"/>
                    <a:pt x="20560" y="19804"/>
                  </a:cubicBezTo>
                  <a:cubicBezTo>
                    <a:pt x="23269" y="21325"/>
                    <a:pt x="24122" y="25704"/>
                    <a:pt x="24122" y="25704"/>
                  </a:cubicBezTo>
                  <a:cubicBezTo>
                    <a:pt x="24122" y="25704"/>
                    <a:pt x="25273" y="24071"/>
                    <a:pt x="26460" y="21733"/>
                  </a:cubicBezTo>
                  <a:cubicBezTo>
                    <a:pt x="27314" y="20063"/>
                    <a:pt x="28205" y="18022"/>
                    <a:pt x="28761" y="15907"/>
                  </a:cubicBezTo>
                  <a:cubicBezTo>
                    <a:pt x="29021" y="14905"/>
                    <a:pt x="29207" y="13866"/>
                    <a:pt x="29281" y="12864"/>
                  </a:cubicBezTo>
                  <a:cubicBezTo>
                    <a:pt x="29429" y="10303"/>
                    <a:pt x="28835" y="7854"/>
                    <a:pt x="26757" y="6147"/>
                  </a:cubicBezTo>
                  <a:cubicBezTo>
                    <a:pt x="23269" y="3178"/>
                    <a:pt x="17443" y="1620"/>
                    <a:pt x="12173" y="581"/>
                  </a:cubicBezTo>
                  <a:cubicBezTo>
                    <a:pt x="12024" y="543"/>
                    <a:pt x="11876" y="543"/>
                    <a:pt x="11765" y="506"/>
                  </a:cubicBezTo>
                  <a:cubicBezTo>
                    <a:pt x="9962" y="180"/>
                    <a:pt x="8298" y="0"/>
                    <a:pt x="6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9;p46">
              <a:extLst>
                <a:ext uri="{FF2B5EF4-FFF2-40B4-BE49-F238E27FC236}">
                  <a16:creationId xmlns:a16="http://schemas.microsoft.com/office/drawing/2014/main" id="{99EDFD61-186D-43DE-AE54-C5C08E6E4B31}"/>
                </a:ext>
              </a:extLst>
            </p:cNvPr>
            <p:cNvSpPr/>
            <p:nvPr/>
          </p:nvSpPr>
          <p:spPr>
            <a:xfrm>
              <a:off x="7869355" y="573442"/>
              <a:ext cx="385309" cy="286666"/>
            </a:xfrm>
            <a:custGeom>
              <a:avLst/>
              <a:gdLst/>
              <a:ahLst/>
              <a:cxnLst/>
              <a:rect l="l" t="t" r="r" b="b"/>
              <a:pathLst>
                <a:path w="11023" h="8201" extrusionOk="0">
                  <a:moveTo>
                    <a:pt x="2194" y="1"/>
                  </a:moveTo>
                  <a:cubicBezTo>
                    <a:pt x="1992" y="1"/>
                    <a:pt x="1780" y="45"/>
                    <a:pt x="1559" y="145"/>
                  </a:cubicBezTo>
                  <a:cubicBezTo>
                    <a:pt x="1" y="887"/>
                    <a:pt x="2005" y="5637"/>
                    <a:pt x="2970" y="7678"/>
                  </a:cubicBezTo>
                  <a:cubicBezTo>
                    <a:pt x="3116" y="8020"/>
                    <a:pt x="3454" y="8201"/>
                    <a:pt x="3796" y="8201"/>
                  </a:cubicBezTo>
                  <a:cubicBezTo>
                    <a:pt x="3974" y="8201"/>
                    <a:pt x="4153" y="8151"/>
                    <a:pt x="4306" y="8049"/>
                  </a:cubicBezTo>
                  <a:cubicBezTo>
                    <a:pt x="6310" y="6565"/>
                    <a:pt x="11023" y="2965"/>
                    <a:pt x="9612" y="1815"/>
                  </a:cubicBezTo>
                  <a:cubicBezTo>
                    <a:pt x="9210" y="1481"/>
                    <a:pt x="8736" y="1352"/>
                    <a:pt x="8246" y="1352"/>
                  </a:cubicBezTo>
                  <a:cubicBezTo>
                    <a:pt x="6611" y="1352"/>
                    <a:pt x="4788" y="2780"/>
                    <a:pt x="4788" y="2780"/>
                  </a:cubicBezTo>
                  <a:cubicBezTo>
                    <a:pt x="4788" y="2780"/>
                    <a:pt x="3793" y="1"/>
                    <a:pt x="2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50;p46">
            <a:extLst>
              <a:ext uri="{FF2B5EF4-FFF2-40B4-BE49-F238E27FC236}">
                <a16:creationId xmlns:a16="http://schemas.microsoft.com/office/drawing/2014/main" id="{9C5EDF6B-8395-443D-A95D-91F866F1E697}"/>
              </a:ext>
            </a:extLst>
          </p:cNvPr>
          <p:cNvGrpSpPr/>
          <p:nvPr/>
        </p:nvGrpSpPr>
        <p:grpSpPr>
          <a:xfrm>
            <a:off x="557737" y="3512989"/>
            <a:ext cx="777072" cy="1221026"/>
            <a:chOff x="550302" y="3449035"/>
            <a:chExt cx="777072" cy="1221026"/>
          </a:xfrm>
        </p:grpSpPr>
        <p:sp>
          <p:nvSpPr>
            <p:cNvPr id="56" name="Google Shape;651;p46">
              <a:extLst>
                <a:ext uri="{FF2B5EF4-FFF2-40B4-BE49-F238E27FC236}">
                  <a16:creationId xmlns:a16="http://schemas.microsoft.com/office/drawing/2014/main" id="{80C8A935-569D-4D54-A28C-D20307143ECF}"/>
                </a:ext>
              </a:extLst>
            </p:cNvPr>
            <p:cNvSpPr/>
            <p:nvPr/>
          </p:nvSpPr>
          <p:spPr>
            <a:xfrm>
              <a:off x="550302" y="344903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2;p46">
              <a:extLst>
                <a:ext uri="{FF2B5EF4-FFF2-40B4-BE49-F238E27FC236}">
                  <a16:creationId xmlns:a16="http://schemas.microsoft.com/office/drawing/2014/main" id="{3F65720A-684D-4A25-80EB-D1F7C61C498D}"/>
                </a:ext>
              </a:extLst>
            </p:cNvPr>
            <p:cNvSpPr/>
            <p:nvPr/>
          </p:nvSpPr>
          <p:spPr>
            <a:xfrm>
              <a:off x="687618" y="354941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53;p46">
              <a:extLst>
                <a:ext uri="{FF2B5EF4-FFF2-40B4-BE49-F238E27FC236}">
                  <a16:creationId xmlns:a16="http://schemas.microsoft.com/office/drawing/2014/main" id="{20F2CAAF-7DAE-4705-8534-E8A29A1C4BA8}"/>
                </a:ext>
              </a:extLst>
            </p:cNvPr>
            <p:cNvSpPr/>
            <p:nvPr/>
          </p:nvSpPr>
          <p:spPr>
            <a:xfrm>
              <a:off x="875859" y="361411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54;p46">
              <a:extLst>
                <a:ext uri="{FF2B5EF4-FFF2-40B4-BE49-F238E27FC236}">
                  <a16:creationId xmlns:a16="http://schemas.microsoft.com/office/drawing/2014/main" id="{68972804-C07E-4A6F-8666-0C10D2978AD1}"/>
                </a:ext>
              </a:extLst>
            </p:cNvPr>
            <p:cNvSpPr/>
            <p:nvPr/>
          </p:nvSpPr>
          <p:spPr>
            <a:xfrm>
              <a:off x="952143" y="398822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55;p46">
              <a:extLst>
                <a:ext uri="{FF2B5EF4-FFF2-40B4-BE49-F238E27FC236}">
                  <a16:creationId xmlns:a16="http://schemas.microsoft.com/office/drawing/2014/main" id="{CA89DD7F-8603-4DFD-B8DB-FB7035675C75}"/>
                </a:ext>
              </a:extLst>
            </p:cNvPr>
            <p:cNvSpPr/>
            <p:nvPr/>
          </p:nvSpPr>
          <p:spPr>
            <a:xfrm>
              <a:off x="785560" y="404247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56;p46">
              <a:extLst>
                <a:ext uri="{FF2B5EF4-FFF2-40B4-BE49-F238E27FC236}">
                  <a16:creationId xmlns:a16="http://schemas.microsoft.com/office/drawing/2014/main" id="{672FEB40-6192-4B3C-8089-677806DEC8CC}"/>
                </a:ext>
              </a:extLst>
            </p:cNvPr>
            <p:cNvSpPr/>
            <p:nvPr/>
          </p:nvSpPr>
          <p:spPr>
            <a:xfrm>
              <a:off x="606229" y="399336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57;p46">
              <a:extLst>
                <a:ext uri="{FF2B5EF4-FFF2-40B4-BE49-F238E27FC236}">
                  <a16:creationId xmlns:a16="http://schemas.microsoft.com/office/drawing/2014/main" id="{BDC35753-EF8D-48CF-BCD0-2A7641F0F273}"/>
                </a:ext>
              </a:extLst>
            </p:cNvPr>
            <p:cNvSpPr/>
            <p:nvPr/>
          </p:nvSpPr>
          <p:spPr>
            <a:xfrm>
              <a:off x="920375" y="351846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58;p46">
              <a:extLst>
                <a:ext uri="{FF2B5EF4-FFF2-40B4-BE49-F238E27FC236}">
                  <a16:creationId xmlns:a16="http://schemas.microsoft.com/office/drawing/2014/main" id="{22366137-58C1-4D90-B75A-37554E8FE234}"/>
                </a:ext>
              </a:extLst>
            </p:cNvPr>
            <p:cNvSpPr/>
            <p:nvPr/>
          </p:nvSpPr>
          <p:spPr>
            <a:xfrm>
              <a:off x="636763" y="385600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59;p46">
              <a:extLst>
                <a:ext uri="{FF2B5EF4-FFF2-40B4-BE49-F238E27FC236}">
                  <a16:creationId xmlns:a16="http://schemas.microsoft.com/office/drawing/2014/main" id="{F9CD785A-78E7-439F-A928-D37F577D84AF}"/>
                </a:ext>
              </a:extLst>
            </p:cNvPr>
            <p:cNvSpPr/>
            <p:nvPr/>
          </p:nvSpPr>
          <p:spPr>
            <a:xfrm>
              <a:off x="639299" y="368540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60;p46">
              <a:extLst>
                <a:ext uri="{FF2B5EF4-FFF2-40B4-BE49-F238E27FC236}">
                  <a16:creationId xmlns:a16="http://schemas.microsoft.com/office/drawing/2014/main" id="{0F45A993-A5AE-458B-ABCB-2DA981E76E8B}"/>
                </a:ext>
              </a:extLst>
            </p:cNvPr>
            <p:cNvSpPr/>
            <p:nvPr/>
          </p:nvSpPr>
          <p:spPr>
            <a:xfrm>
              <a:off x="757596" y="366137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46">
              <a:extLst>
                <a:ext uri="{FF2B5EF4-FFF2-40B4-BE49-F238E27FC236}">
                  <a16:creationId xmlns:a16="http://schemas.microsoft.com/office/drawing/2014/main" id="{4C19326B-78B7-4BBE-9A19-AC6BE5F5CF32}"/>
                </a:ext>
              </a:extLst>
            </p:cNvPr>
            <p:cNvSpPr/>
            <p:nvPr/>
          </p:nvSpPr>
          <p:spPr>
            <a:xfrm>
              <a:off x="836415" y="349680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46">
              <a:extLst>
                <a:ext uri="{FF2B5EF4-FFF2-40B4-BE49-F238E27FC236}">
                  <a16:creationId xmlns:a16="http://schemas.microsoft.com/office/drawing/2014/main" id="{27BD0D63-5F2C-4A2D-AC63-964B7F33323F}"/>
                </a:ext>
              </a:extLst>
            </p:cNvPr>
            <p:cNvSpPr/>
            <p:nvPr/>
          </p:nvSpPr>
          <p:spPr>
            <a:xfrm>
              <a:off x="727062" y="378718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3;p46">
              <a:extLst>
                <a:ext uri="{FF2B5EF4-FFF2-40B4-BE49-F238E27FC236}">
                  <a16:creationId xmlns:a16="http://schemas.microsoft.com/office/drawing/2014/main" id="{D2440A60-25C2-4481-9C24-11994E157AD6}"/>
                </a:ext>
              </a:extLst>
            </p:cNvPr>
            <p:cNvSpPr/>
            <p:nvPr/>
          </p:nvSpPr>
          <p:spPr>
            <a:xfrm>
              <a:off x="707974" y="354544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64;p46">
              <a:extLst>
                <a:ext uri="{FF2B5EF4-FFF2-40B4-BE49-F238E27FC236}">
                  <a16:creationId xmlns:a16="http://schemas.microsoft.com/office/drawing/2014/main" id="{CF859810-0E24-4DEF-84CE-C39C9A742102}"/>
                </a:ext>
              </a:extLst>
            </p:cNvPr>
            <p:cNvSpPr/>
            <p:nvPr/>
          </p:nvSpPr>
          <p:spPr>
            <a:xfrm>
              <a:off x="652013" y="399579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65;p46">
              <a:extLst>
                <a:ext uri="{FF2B5EF4-FFF2-40B4-BE49-F238E27FC236}">
                  <a16:creationId xmlns:a16="http://schemas.microsoft.com/office/drawing/2014/main" id="{E0AE657E-FEAC-46F0-BCBF-6241FF395B10}"/>
                </a:ext>
              </a:extLst>
            </p:cNvPr>
            <p:cNvSpPr/>
            <p:nvPr/>
          </p:nvSpPr>
          <p:spPr>
            <a:xfrm>
              <a:off x="997926" y="376638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66;p46">
              <a:extLst>
                <a:ext uri="{FF2B5EF4-FFF2-40B4-BE49-F238E27FC236}">
                  <a16:creationId xmlns:a16="http://schemas.microsoft.com/office/drawing/2014/main" id="{E61C3F62-DF6C-4DB8-9013-5022F3200CB0}"/>
                </a:ext>
              </a:extLst>
            </p:cNvPr>
            <p:cNvSpPr/>
            <p:nvPr/>
          </p:nvSpPr>
          <p:spPr>
            <a:xfrm>
              <a:off x="1043710" y="390179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67;p46">
              <a:extLst>
                <a:ext uri="{FF2B5EF4-FFF2-40B4-BE49-F238E27FC236}">
                  <a16:creationId xmlns:a16="http://schemas.microsoft.com/office/drawing/2014/main" id="{41BE059C-170A-4102-8DF7-E53B0D339BF9}"/>
                </a:ext>
              </a:extLst>
            </p:cNvPr>
            <p:cNvSpPr/>
            <p:nvPr/>
          </p:nvSpPr>
          <p:spPr>
            <a:xfrm>
              <a:off x="748686" y="392581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68;p46">
              <a:extLst>
                <a:ext uri="{FF2B5EF4-FFF2-40B4-BE49-F238E27FC236}">
                  <a16:creationId xmlns:a16="http://schemas.microsoft.com/office/drawing/2014/main" id="{FDA70195-B33E-4BD7-8FFD-CE673CE39F97}"/>
                </a:ext>
              </a:extLst>
            </p:cNvPr>
            <p:cNvSpPr/>
            <p:nvPr/>
          </p:nvSpPr>
          <p:spPr>
            <a:xfrm>
              <a:off x="889841" y="374637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69;p46">
              <a:extLst>
                <a:ext uri="{FF2B5EF4-FFF2-40B4-BE49-F238E27FC236}">
                  <a16:creationId xmlns:a16="http://schemas.microsoft.com/office/drawing/2014/main" id="{321798A9-E66E-426B-B65F-FE811145C619}"/>
                </a:ext>
              </a:extLst>
            </p:cNvPr>
            <p:cNvSpPr/>
            <p:nvPr/>
          </p:nvSpPr>
          <p:spPr>
            <a:xfrm>
              <a:off x="926715" y="388013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880;p51">
            <a:extLst>
              <a:ext uri="{FF2B5EF4-FFF2-40B4-BE49-F238E27FC236}">
                <a16:creationId xmlns:a16="http://schemas.microsoft.com/office/drawing/2014/main" id="{021A0203-86AD-4AB1-ACF6-DEC4A36FF923}"/>
              </a:ext>
            </a:extLst>
          </p:cNvPr>
          <p:cNvGrpSpPr/>
          <p:nvPr/>
        </p:nvGrpSpPr>
        <p:grpSpPr>
          <a:xfrm>
            <a:off x="333185" y="405754"/>
            <a:ext cx="1128182" cy="841979"/>
            <a:chOff x="210019" y="3951477"/>
            <a:chExt cx="1128182" cy="841979"/>
          </a:xfrm>
        </p:grpSpPr>
        <p:sp>
          <p:nvSpPr>
            <p:cNvPr id="99" name="Google Shape;881;p51">
              <a:extLst>
                <a:ext uri="{FF2B5EF4-FFF2-40B4-BE49-F238E27FC236}">
                  <a16:creationId xmlns:a16="http://schemas.microsoft.com/office/drawing/2014/main" id="{11194D1E-668A-4DC6-8318-0D5A1E6256BC}"/>
                </a:ext>
              </a:extLst>
            </p:cNvPr>
            <p:cNvSpPr/>
            <p:nvPr/>
          </p:nvSpPr>
          <p:spPr>
            <a:xfrm rot="-754766" flipH="1">
              <a:off x="267156" y="4054249"/>
              <a:ext cx="1013910" cy="636435"/>
            </a:xfrm>
            <a:custGeom>
              <a:avLst/>
              <a:gdLst/>
              <a:ahLst/>
              <a:cxnLst/>
              <a:rect l="l" t="t" r="r" b="b"/>
              <a:pathLst>
                <a:path w="13594" h="8533" extrusionOk="0">
                  <a:moveTo>
                    <a:pt x="6845" y="1"/>
                  </a:moveTo>
                  <a:cubicBezTo>
                    <a:pt x="6622" y="17"/>
                    <a:pt x="6399" y="17"/>
                    <a:pt x="6208" y="49"/>
                  </a:cubicBezTo>
                  <a:cubicBezTo>
                    <a:pt x="5158" y="160"/>
                    <a:pt x="4282" y="367"/>
                    <a:pt x="3598" y="654"/>
                  </a:cubicBezTo>
                  <a:cubicBezTo>
                    <a:pt x="3168" y="829"/>
                    <a:pt x="2802" y="1099"/>
                    <a:pt x="2483" y="1434"/>
                  </a:cubicBezTo>
                  <a:cubicBezTo>
                    <a:pt x="1863" y="2118"/>
                    <a:pt x="1306" y="2643"/>
                    <a:pt x="1003" y="2834"/>
                  </a:cubicBezTo>
                  <a:cubicBezTo>
                    <a:pt x="955" y="2882"/>
                    <a:pt x="924" y="2882"/>
                    <a:pt x="924" y="2882"/>
                  </a:cubicBezTo>
                  <a:cubicBezTo>
                    <a:pt x="112" y="3169"/>
                    <a:pt x="0" y="4076"/>
                    <a:pt x="64" y="4569"/>
                  </a:cubicBezTo>
                  <a:lnTo>
                    <a:pt x="80" y="4697"/>
                  </a:lnTo>
                  <a:lnTo>
                    <a:pt x="159" y="4840"/>
                  </a:lnTo>
                  <a:cubicBezTo>
                    <a:pt x="255" y="4983"/>
                    <a:pt x="701" y="5795"/>
                    <a:pt x="955" y="6511"/>
                  </a:cubicBezTo>
                  <a:cubicBezTo>
                    <a:pt x="987" y="6575"/>
                    <a:pt x="1003" y="6639"/>
                    <a:pt x="1035" y="6702"/>
                  </a:cubicBezTo>
                  <a:cubicBezTo>
                    <a:pt x="1194" y="7021"/>
                    <a:pt x="1417" y="7291"/>
                    <a:pt x="1688" y="7498"/>
                  </a:cubicBezTo>
                  <a:cubicBezTo>
                    <a:pt x="2054" y="7785"/>
                    <a:pt x="2499" y="7944"/>
                    <a:pt x="2961" y="7960"/>
                  </a:cubicBezTo>
                  <a:lnTo>
                    <a:pt x="3120" y="7960"/>
                  </a:lnTo>
                  <a:cubicBezTo>
                    <a:pt x="3550" y="7960"/>
                    <a:pt x="4043" y="7912"/>
                    <a:pt x="4585" y="7832"/>
                  </a:cubicBezTo>
                  <a:cubicBezTo>
                    <a:pt x="4791" y="7960"/>
                    <a:pt x="5046" y="8039"/>
                    <a:pt x="5237" y="8087"/>
                  </a:cubicBezTo>
                  <a:cubicBezTo>
                    <a:pt x="5428" y="8119"/>
                    <a:pt x="5619" y="8151"/>
                    <a:pt x="5810" y="8151"/>
                  </a:cubicBezTo>
                  <a:cubicBezTo>
                    <a:pt x="5874" y="8167"/>
                    <a:pt x="5922" y="8167"/>
                    <a:pt x="5985" y="8167"/>
                  </a:cubicBezTo>
                  <a:cubicBezTo>
                    <a:pt x="6224" y="8167"/>
                    <a:pt x="6702" y="8135"/>
                    <a:pt x="7100" y="7944"/>
                  </a:cubicBezTo>
                  <a:cubicBezTo>
                    <a:pt x="7163" y="7960"/>
                    <a:pt x="7227" y="7992"/>
                    <a:pt x="7275" y="8023"/>
                  </a:cubicBezTo>
                  <a:cubicBezTo>
                    <a:pt x="7879" y="8374"/>
                    <a:pt x="8389" y="8533"/>
                    <a:pt x="8803" y="8533"/>
                  </a:cubicBezTo>
                  <a:cubicBezTo>
                    <a:pt x="8962" y="8533"/>
                    <a:pt x="9105" y="8517"/>
                    <a:pt x="9232" y="8453"/>
                  </a:cubicBezTo>
                  <a:cubicBezTo>
                    <a:pt x="9360" y="8421"/>
                    <a:pt x="9487" y="8374"/>
                    <a:pt x="9630" y="8326"/>
                  </a:cubicBezTo>
                  <a:cubicBezTo>
                    <a:pt x="10347" y="8071"/>
                    <a:pt x="11238" y="7753"/>
                    <a:pt x="12002" y="7116"/>
                  </a:cubicBezTo>
                  <a:cubicBezTo>
                    <a:pt x="12225" y="6925"/>
                    <a:pt x="12416" y="6718"/>
                    <a:pt x="12575" y="6527"/>
                  </a:cubicBezTo>
                  <a:cubicBezTo>
                    <a:pt x="12655" y="6416"/>
                    <a:pt x="12734" y="6304"/>
                    <a:pt x="12814" y="6177"/>
                  </a:cubicBezTo>
                  <a:cubicBezTo>
                    <a:pt x="13562" y="4999"/>
                    <a:pt x="13594" y="3630"/>
                    <a:pt x="12909" y="2452"/>
                  </a:cubicBezTo>
                  <a:cubicBezTo>
                    <a:pt x="12830" y="2309"/>
                    <a:pt x="12750" y="2182"/>
                    <a:pt x="12655" y="2054"/>
                  </a:cubicBezTo>
                  <a:cubicBezTo>
                    <a:pt x="11827" y="956"/>
                    <a:pt x="9185" y="1"/>
                    <a:pt x="6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82;p51">
              <a:extLst>
                <a:ext uri="{FF2B5EF4-FFF2-40B4-BE49-F238E27FC236}">
                  <a16:creationId xmlns:a16="http://schemas.microsoft.com/office/drawing/2014/main" id="{C18DBD66-9AC0-4EDD-8AEB-AD254D57B598}"/>
                </a:ext>
              </a:extLst>
            </p:cNvPr>
            <p:cNvSpPr/>
            <p:nvPr/>
          </p:nvSpPr>
          <p:spPr>
            <a:xfrm rot="-754766" flipH="1">
              <a:off x="458129" y="4485352"/>
              <a:ext cx="712437" cy="156778"/>
            </a:xfrm>
            <a:custGeom>
              <a:avLst/>
              <a:gdLst/>
              <a:ahLst/>
              <a:cxnLst/>
              <a:rect l="l" t="t" r="r" b="b"/>
              <a:pathLst>
                <a:path w="9552" h="2102" extrusionOk="0">
                  <a:moveTo>
                    <a:pt x="4724" y="1"/>
                  </a:moveTo>
                  <a:cubicBezTo>
                    <a:pt x="3085" y="1"/>
                    <a:pt x="1478" y="341"/>
                    <a:pt x="1" y="1200"/>
                  </a:cubicBezTo>
                  <a:cubicBezTo>
                    <a:pt x="255" y="1391"/>
                    <a:pt x="574" y="1519"/>
                    <a:pt x="924" y="1519"/>
                  </a:cubicBezTo>
                  <a:cubicBezTo>
                    <a:pt x="987" y="1521"/>
                    <a:pt x="1053" y="1523"/>
                    <a:pt x="1124" y="1523"/>
                  </a:cubicBezTo>
                  <a:cubicBezTo>
                    <a:pt x="1497" y="1523"/>
                    <a:pt x="1974" y="1485"/>
                    <a:pt x="2563" y="1391"/>
                  </a:cubicBezTo>
                  <a:cubicBezTo>
                    <a:pt x="2563" y="1391"/>
                    <a:pt x="3050" y="1224"/>
                    <a:pt x="3731" y="1224"/>
                  </a:cubicBezTo>
                  <a:cubicBezTo>
                    <a:pt x="4257" y="1224"/>
                    <a:pt x="4900" y="1324"/>
                    <a:pt x="5524" y="1678"/>
                  </a:cubicBezTo>
                  <a:cubicBezTo>
                    <a:pt x="5823" y="1847"/>
                    <a:pt x="6336" y="2102"/>
                    <a:pt x="6730" y="2102"/>
                  </a:cubicBezTo>
                  <a:cubicBezTo>
                    <a:pt x="6818" y="2102"/>
                    <a:pt x="6900" y="2089"/>
                    <a:pt x="6973" y="2060"/>
                  </a:cubicBezTo>
                  <a:cubicBezTo>
                    <a:pt x="7721" y="1789"/>
                    <a:pt x="8739" y="1519"/>
                    <a:pt x="9551" y="818"/>
                  </a:cubicBezTo>
                  <a:cubicBezTo>
                    <a:pt x="7974" y="329"/>
                    <a:pt x="6333" y="1"/>
                    <a:pt x="4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83;p51">
              <a:extLst>
                <a:ext uri="{FF2B5EF4-FFF2-40B4-BE49-F238E27FC236}">
                  <a16:creationId xmlns:a16="http://schemas.microsoft.com/office/drawing/2014/main" id="{CAC44973-38CD-464B-B6EC-C6083EEC21AB}"/>
                </a:ext>
              </a:extLst>
            </p:cNvPr>
            <p:cNvSpPr/>
            <p:nvPr/>
          </p:nvSpPr>
          <p:spPr>
            <a:xfrm rot="-754766" flipH="1">
              <a:off x="1079635" y="4194763"/>
              <a:ext cx="143725" cy="112847"/>
            </a:xfrm>
            <a:custGeom>
              <a:avLst/>
              <a:gdLst/>
              <a:ahLst/>
              <a:cxnLst/>
              <a:rect l="l" t="t" r="r" b="b"/>
              <a:pathLst>
                <a:path w="1927" h="1513" extrusionOk="0">
                  <a:moveTo>
                    <a:pt x="1927" y="0"/>
                  </a:moveTo>
                  <a:lnTo>
                    <a:pt x="796" y="319"/>
                  </a:lnTo>
                  <a:cubicBezTo>
                    <a:pt x="717" y="366"/>
                    <a:pt x="637" y="398"/>
                    <a:pt x="574" y="430"/>
                  </a:cubicBezTo>
                  <a:cubicBezTo>
                    <a:pt x="1" y="621"/>
                    <a:pt x="112" y="1465"/>
                    <a:pt x="112" y="1465"/>
                  </a:cubicBezTo>
                  <a:cubicBezTo>
                    <a:pt x="112" y="1465"/>
                    <a:pt x="128" y="1481"/>
                    <a:pt x="144" y="1512"/>
                  </a:cubicBezTo>
                  <a:lnTo>
                    <a:pt x="255" y="1465"/>
                  </a:lnTo>
                  <a:cubicBezTo>
                    <a:pt x="255" y="1465"/>
                    <a:pt x="892" y="1306"/>
                    <a:pt x="1672" y="1115"/>
                  </a:cubicBezTo>
                  <a:cubicBezTo>
                    <a:pt x="1720" y="732"/>
                    <a:pt x="1799" y="366"/>
                    <a:pt x="19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84;p51">
              <a:extLst>
                <a:ext uri="{FF2B5EF4-FFF2-40B4-BE49-F238E27FC236}">
                  <a16:creationId xmlns:a16="http://schemas.microsoft.com/office/drawing/2014/main" id="{54363857-9ACA-48BC-923D-F800F1CA0FA1}"/>
                </a:ext>
              </a:extLst>
            </p:cNvPr>
            <p:cNvSpPr/>
            <p:nvPr/>
          </p:nvSpPr>
          <p:spPr>
            <a:xfrm rot="-754766" flipH="1">
              <a:off x="1035588" y="4180090"/>
              <a:ext cx="58251" cy="116427"/>
            </a:xfrm>
            <a:custGeom>
              <a:avLst/>
              <a:gdLst/>
              <a:ahLst/>
              <a:cxnLst/>
              <a:rect l="l" t="t" r="r" b="b"/>
              <a:pathLst>
                <a:path w="781" h="1561" extrusionOk="0">
                  <a:moveTo>
                    <a:pt x="781" y="1"/>
                  </a:moveTo>
                  <a:lnTo>
                    <a:pt x="781" y="1"/>
                  </a:lnTo>
                  <a:cubicBezTo>
                    <a:pt x="478" y="160"/>
                    <a:pt x="303" y="367"/>
                    <a:pt x="256" y="446"/>
                  </a:cubicBezTo>
                  <a:cubicBezTo>
                    <a:pt x="128" y="812"/>
                    <a:pt x="49" y="1178"/>
                    <a:pt x="1" y="1561"/>
                  </a:cubicBezTo>
                  <a:cubicBezTo>
                    <a:pt x="160" y="1513"/>
                    <a:pt x="319" y="1481"/>
                    <a:pt x="494" y="1433"/>
                  </a:cubicBezTo>
                  <a:cubicBezTo>
                    <a:pt x="526" y="956"/>
                    <a:pt x="590" y="478"/>
                    <a:pt x="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85;p51">
              <a:extLst>
                <a:ext uri="{FF2B5EF4-FFF2-40B4-BE49-F238E27FC236}">
                  <a16:creationId xmlns:a16="http://schemas.microsoft.com/office/drawing/2014/main" id="{0F1787AA-7BF5-439D-B181-711373AD2AAA}"/>
                </a:ext>
              </a:extLst>
            </p:cNvPr>
            <p:cNvSpPr/>
            <p:nvPr/>
          </p:nvSpPr>
          <p:spPr>
            <a:xfrm rot="-754766" flipH="1">
              <a:off x="924472" y="4185841"/>
              <a:ext cx="74883" cy="110610"/>
            </a:xfrm>
            <a:custGeom>
              <a:avLst/>
              <a:gdLst/>
              <a:ahLst/>
              <a:cxnLst/>
              <a:rect l="l" t="t" r="r" b="b"/>
              <a:pathLst>
                <a:path w="1004" h="1483" extrusionOk="0">
                  <a:moveTo>
                    <a:pt x="377" y="0"/>
                  </a:moveTo>
                  <a:cubicBezTo>
                    <a:pt x="353" y="0"/>
                    <a:pt x="328" y="1"/>
                    <a:pt x="303" y="2"/>
                  </a:cubicBezTo>
                  <a:cubicBezTo>
                    <a:pt x="207" y="495"/>
                    <a:pt x="96" y="989"/>
                    <a:pt x="0" y="1482"/>
                  </a:cubicBezTo>
                  <a:cubicBezTo>
                    <a:pt x="303" y="1402"/>
                    <a:pt x="589" y="1339"/>
                    <a:pt x="828" y="1291"/>
                  </a:cubicBezTo>
                  <a:cubicBezTo>
                    <a:pt x="876" y="893"/>
                    <a:pt x="924" y="511"/>
                    <a:pt x="1003" y="129"/>
                  </a:cubicBezTo>
                  <a:cubicBezTo>
                    <a:pt x="915" y="85"/>
                    <a:pt x="677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86;p51">
              <a:extLst>
                <a:ext uri="{FF2B5EF4-FFF2-40B4-BE49-F238E27FC236}">
                  <a16:creationId xmlns:a16="http://schemas.microsoft.com/office/drawing/2014/main" id="{AA8AB787-8C7A-4B4F-9A25-5BC821EA16CE}"/>
                </a:ext>
              </a:extLst>
            </p:cNvPr>
            <p:cNvSpPr/>
            <p:nvPr/>
          </p:nvSpPr>
          <p:spPr>
            <a:xfrm rot="-754766" flipH="1">
              <a:off x="976889" y="4173989"/>
              <a:ext cx="78389" cy="123587"/>
            </a:xfrm>
            <a:custGeom>
              <a:avLst/>
              <a:gdLst/>
              <a:ahLst/>
              <a:cxnLst/>
              <a:rect l="l" t="t" r="r" b="b"/>
              <a:pathLst>
                <a:path w="1051" h="1657" extrusionOk="0">
                  <a:moveTo>
                    <a:pt x="1051" y="1"/>
                  </a:moveTo>
                  <a:cubicBezTo>
                    <a:pt x="955" y="1"/>
                    <a:pt x="860" y="1"/>
                    <a:pt x="748" y="33"/>
                  </a:cubicBezTo>
                  <a:cubicBezTo>
                    <a:pt x="573" y="64"/>
                    <a:pt x="414" y="144"/>
                    <a:pt x="287" y="224"/>
                  </a:cubicBezTo>
                  <a:cubicBezTo>
                    <a:pt x="96" y="701"/>
                    <a:pt x="32" y="1179"/>
                    <a:pt x="0" y="1656"/>
                  </a:cubicBezTo>
                  <a:cubicBezTo>
                    <a:pt x="255" y="1593"/>
                    <a:pt x="510" y="1545"/>
                    <a:pt x="748" y="1481"/>
                  </a:cubicBezTo>
                  <a:cubicBezTo>
                    <a:pt x="844" y="988"/>
                    <a:pt x="955" y="494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87;p51">
              <a:extLst>
                <a:ext uri="{FF2B5EF4-FFF2-40B4-BE49-F238E27FC236}">
                  <a16:creationId xmlns:a16="http://schemas.microsoft.com/office/drawing/2014/main" id="{A9A850AE-B3AD-4CD7-89AF-D5EF51BBAB6D}"/>
                </a:ext>
              </a:extLst>
            </p:cNvPr>
            <p:cNvSpPr/>
            <p:nvPr/>
          </p:nvSpPr>
          <p:spPr>
            <a:xfrm rot="-754766" flipH="1">
              <a:off x="806113" y="4192715"/>
              <a:ext cx="130673" cy="109342"/>
            </a:xfrm>
            <a:custGeom>
              <a:avLst/>
              <a:gdLst/>
              <a:ahLst/>
              <a:cxnLst/>
              <a:rect l="l" t="t" r="r" b="b"/>
              <a:pathLst>
                <a:path w="1752" h="1466" extrusionOk="0">
                  <a:moveTo>
                    <a:pt x="1258" y="1"/>
                  </a:moveTo>
                  <a:lnTo>
                    <a:pt x="175" y="303"/>
                  </a:lnTo>
                  <a:cubicBezTo>
                    <a:pt x="96" y="685"/>
                    <a:pt x="48" y="1067"/>
                    <a:pt x="0" y="1465"/>
                  </a:cubicBezTo>
                  <a:cubicBezTo>
                    <a:pt x="446" y="1354"/>
                    <a:pt x="796" y="1274"/>
                    <a:pt x="907" y="1274"/>
                  </a:cubicBezTo>
                  <a:lnTo>
                    <a:pt x="1751" y="606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88;p51">
              <a:extLst>
                <a:ext uri="{FF2B5EF4-FFF2-40B4-BE49-F238E27FC236}">
                  <a16:creationId xmlns:a16="http://schemas.microsoft.com/office/drawing/2014/main" id="{F3E172B7-ACCD-4A2A-BD3C-60565D6ECCCA}"/>
                </a:ext>
              </a:extLst>
            </p:cNvPr>
            <p:cNvSpPr/>
            <p:nvPr/>
          </p:nvSpPr>
          <p:spPr>
            <a:xfrm rot="-754766" flipH="1">
              <a:off x="536063" y="4075357"/>
              <a:ext cx="679172" cy="435801"/>
            </a:xfrm>
            <a:custGeom>
              <a:avLst/>
              <a:gdLst/>
              <a:ahLst/>
              <a:cxnLst/>
              <a:rect l="l" t="t" r="r" b="b"/>
              <a:pathLst>
                <a:path w="9106" h="5843" extrusionOk="0">
                  <a:moveTo>
                    <a:pt x="6161" y="1"/>
                  </a:moveTo>
                  <a:cubicBezTo>
                    <a:pt x="5970" y="1"/>
                    <a:pt x="5779" y="17"/>
                    <a:pt x="5588" y="33"/>
                  </a:cubicBezTo>
                  <a:cubicBezTo>
                    <a:pt x="4394" y="160"/>
                    <a:pt x="3614" y="399"/>
                    <a:pt x="3137" y="606"/>
                  </a:cubicBezTo>
                  <a:cubicBezTo>
                    <a:pt x="2802" y="749"/>
                    <a:pt x="2500" y="972"/>
                    <a:pt x="2245" y="1242"/>
                  </a:cubicBezTo>
                  <a:cubicBezTo>
                    <a:pt x="1863" y="1640"/>
                    <a:pt x="1131" y="2420"/>
                    <a:pt x="653" y="2739"/>
                  </a:cubicBezTo>
                  <a:lnTo>
                    <a:pt x="1784" y="2420"/>
                  </a:lnTo>
                  <a:cubicBezTo>
                    <a:pt x="1863" y="2309"/>
                    <a:pt x="2181" y="1911"/>
                    <a:pt x="2770" y="1784"/>
                  </a:cubicBezTo>
                  <a:cubicBezTo>
                    <a:pt x="2897" y="1754"/>
                    <a:pt x="3018" y="1742"/>
                    <a:pt x="3129" y="1742"/>
                  </a:cubicBezTo>
                  <a:cubicBezTo>
                    <a:pt x="3440" y="1742"/>
                    <a:pt x="3680" y="1832"/>
                    <a:pt x="3773" y="1879"/>
                  </a:cubicBezTo>
                  <a:lnTo>
                    <a:pt x="4856" y="1577"/>
                  </a:lnTo>
                  <a:lnTo>
                    <a:pt x="5349" y="2182"/>
                  </a:lnTo>
                  <a:lnTo>
                    <a:pt x="4505" y="2850"/>
                  </a:lnTo>
                  <a:cubicBezTo>
                    <a:pt x="4076" y="2882"/>
                    <a:pt x="112" y="3885"/>
                    <a:pt x="112" y="3885"/>
                  </a:cubicBezTo>
                  <a:lnTo>
                    <a:pt x="1" y="3932"/>
                  </a:lnTo>
                  <a:cubicBezTo>
                    <a:pt x="112" y="4139"/>
                    <a:pt x="558" y="4951"/>
                    <a:pt x="828" y="5699"/>
                  </a:cubicBezTo>
                  <a:cubicBezTo>
                    <a:pt x="844" y="5747"/>
                    <a:pt x="876" y="5795"/>
                    <a:pt x="892" y="5843"/>
                  </a:cubicBezTo>
                  <a:cubicBezTo>
                    <a:pt x="1815" y="5572"/>
                    <a:pt x="4092" y="4903"/>
                    <a:pt x="5381" y="4394"/>
                  </a:cubicBezTo>
                  <a:cubicBezTo>
                    <a:pt x="6829" y="3646"/>
                    <a:pt x="8103" y="2675"/>
                    <a:pt x="9106" y="1386"/>
                  </a:cubicBezTo>
                  <a:cubicBezTo>
                    <a:pt x="8151" y="1115"/>
                    <a:pt x="7323" y="892"/>
                    <a:pt x="7116" y="860"/>
                  </a:cubicBezTo>
                  <a:cubicBezTo>
                    <a:pt x="7116" y="860"/>
                    <a:pt x="6702" y="462"/>
                    <a:pt x="6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89;p51">
              <a:extLst>
                <a:ext uri="{FF2B5EF4-FFF2-40B4-BE49-F238E27FC236}">
                  <a16:creationId xmlns:a16="http://schemas.microsoft.com/office/drawing/2014/main" id="{0E0FB671-DF69-462E-846B-B939D5F3CAB7}"/>
                </a:ext>
              </a:extLst>
            </p:cNvPr>
            <p:cNvSpPr/>
            <p:nvPr/>
          </p:nvSpPr>
          <p:spPr>
            <a:xfrm rot="-754766" flipH="1">
              <a:off x="309252" y="4247883"/>
              <a:ext cx="518888" cy="288570"/>
            </a:xfrm>
            <a:custGeom>
              <a:avLst/>
              <a:gdLst/>
              <a:ahLst/>
              <a:cxnLst/>
              <a:rect l="l" t="t" r="r" b="b"/>
              <a:pathLst>
                <a:path w="6957" h="3869" extrusionOk="0">
                  <a:moveTo>
                    <a:pt x="3726" y="1"/>
                  </a:moveTo>
                  <a:cubicBezTo>
                    <a:pt x="2723" y="1290"/>
                    <a:pt x="1449" y="2261"/>
                    <a:pt x="1" y="3009"/>
                  </a:cubicBezTo>
                  <a:cubicBezTo>
                    <a:pt x="447" y="2834"/>
                    <a:pt x="781" y="2675"/>
                    <a:pt x="876" y="2563"/>
                  </a:cubicBezTo>
                  <a:cubicBezTo>
                    <a:pt x="876" y="2563"/>
                    <a:pt x="4346" y="3184"/>
                    <a:pt x="6241" y="3869"/>
                  </a:cubicBezTo>
                  <a:cubicBezTo>
                    <a:pt x="6957" y="2754"/>
                    <a:pt x="6829" y="1608"/>
                    <a:pt x="6336" y="749"/>
                  </a:cubicBezTo>
                  <a:cubicBezTo>
                    <a:pt x="5604" y="542"/>
                    <a:pt x="4617" y="255"/>
                    <a:pt x="3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90;p51">
              <a:extLst>
                <a:ext uri="{FF2B5EF4-FFF2-40B4-BE49-F238E27FC236}">
                  <a16:creationId xmlns:a16="http://schemas.microsoft.com/office/drawing/2014/main" id="{C476F495-6BCE-48EC-94B3-8133795D4852}"/>
                </a:ext>
              </a:extLst>
            </p:cNvPr>
            <p:cNvSpPr/>
            <p:nvPr/>
          </p:nvSpPr>
          <p:spPr>
            <a:xfrm rot="-754766" flipH="1">
              <a:off x="387942" y="4389447"/>
              <a:ext cx="800223" cy="189297"/>
            </a:xfrm>
            <a:custGeom>
              <a:avLst/>
              <a:gdLst/>
              <a:ahLst/>
              <a:cxnLst/>
              <a:rect l="l" t="t" r="r" b="b"/>
              <a:pathLst>
                <a:path w="10729" h="2538" extrusionOk="0">
                  <a:moveTo>
                    <a:pt x="5812" y="1"/>
                  </a:moveTo>
                  <a:cubicBezTo>
                    <a:pt x="5292" y="1"/>
                    <a:pt x="4772" y="113"/>
                    <a:pt x="4282" y="325"/>
                  </a:cubicBezTo>
                  <a:cubicBezTo>
                    <a:pt x="2977" y="914"/>
                    <a:pt x="876" y="1694"/>
                    <a:pt x="0" y="1949"/>
                  </a:cubicBezTo>
                  <a:cubicBezTo>
                    <a:pt x="112" y="2187"/>
                    <a:pt x="271" y="2378"/>
                    <a:pt x="478" y="2537"/>
                  </a:cubicBezTo>
                  <a:cubicBezTo>
                    <a:pt x="1955" y="1678"/>
                    <a:pt x="3562" y="1338"/>
                    <a:pt x="5201" y="1338"/>
                  </a:cubicBezTo>
                  <a:cubicBezTo>
                    <a:pt x="6810" y="1338"/>
                    <a:pt x="8451" y="1666"/>
                    <a:pt x="10028" y="2155"/>
                  </a:cubicBezTo>
                  <a:cubicBezTo>
                    <a:pt x="10219" y="1996"/>
                    <a:pt x="10394" y="1837"/>
                    <a:pt x="10522" y="1662"/>
                  </a:cubicBezTo>
                  <a:cubicBezTo>
                    <a:pt x="10601" y="1567"/>
                    <a:pt x="10665" y="1471"/>
                    <a:pt x="10729" y="1360"/>
                  </a:cubicBezTo>
                  <a:cubicBezTo>
                    <a:pt x="9630" y="962"/>
                    <a:pt x="8007" y="484"/>
                    <a:pt x="6829" y="150"/>
                  </a:cubicBezTo>
                  <a:cubicBezTo>
                    <a:pt x="6495" y="49"/>
                    <a:pt x="6153" y="1"/>
                    <a:pt x="5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91;p51">
              <a:extLst>
                <a:ext uri="{FF2B5EF4-FFF2-40B4-BE49-F238E27FC236}">
                  <a16:creationId xmlns:a16="http://schemas.microsoft.com/office/drawing/2014/main" id="{55C87370-19FA-4B10-A428-6E9927C7D1EC}"/>
                </a:ext>
              </a:extLst>
            </p:cNvPr>
            <p:cNvSpPr/>
            <p:nvPr/>
          </p:nvSpPr>
          <p:spPr>
            <a:xfrm rot="-754766" flipH="1">
              <a:off x="832467" y="4521438"/>
              <a:ext cx="144919" cy="68022"/>
            </a:xfrm>
            <a:custGeom>
              <a:avLst/>
              <a:gdLst/>
              <a:ahLst/>
              <a:cxnLst/>
              <a:rect l="l" t="t" r="r" b="b"/>
              <a:pathLst>
                <a:path w="1943" h="912" extrusionOk="0">
                  <a:moveTo>
                    <a:pt x="1097" y="0"/>
                  </a:moveTo>
                  <a:cubicBezTo>
                    <a:pt x="497" y="0"/>
                    <a:pt x="31" y="183"/>
                    <a:pt x="16" y="434"/>
                  </a:cubicBezTo>
                  <a:cubicBezTo>
                    <a:pt x="0" y="640"/>
                    <a:pt x="303" y="816"/>
                    <a:pt x="717" y="911"/>
                  </a:cubicBezTo>
                  <a:cubicBezTo>
                    <a:pt x="1146" y="784"/>
                    <a:pt x="1560" y="481"/>
                    <a:pt x="1942" y="131"/>
                  </a:cubicBezTo>
                  <a:cubicBezTo>
                    <a:pt x="1751" y="67"/>
                    <a:pt x="1496" y="20"/>
                    <a:pt x="1242" y="4"/>
                  </a:cubicBezTo>
                  <a:cubicBezTo>
                    <a:pt x="1193" y="1"/>
                    <a:pt x="1145" y="0"/>
                    <a:pt x="1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92;p51">
              <a:extLst>
                <a:ext uri="{FF2B5EF4-FFF2-40B4-BE49-F238E27FC236}">
                  <a16:creationId xmlns:a16="http://schemas.microsoft.com/office/drawing/2014/main" id="{BFAAB3A8-0BF9-4BC3-BA0B-358190D2A8EA}"/>
                </a:ext>
              </a:extLst>
            </p:cNvPr>
            <p:cNvSpPr/>
            <p:nvPr/>
          </p:nvSpPr>
          <p:spPr>
            <a:xfrm rot="-754766" flipH="1">
              <a:off x="799566" y="4540721"/>
              <a:ext cx="127093" cy="63248"/>
            </a:xfrm>
            <a:custGeom>
              <a:avLst/>
              <a:gdLst/>
              <a:ahLst/>
              <a:cxnLst/>
              <a:rect l="l" t="t" r="r" b="b"/>
              <a:pathLst>
                <a:path w="1704" h="848" extrusionOk="0">
                  <a:moveTo>
                    <a:pt x="1226" y="0"/>
                  </a:moveTo>
                  <a:cubicBezTo>
                    <a:pt x="844" y="350"/>
                    <a:pt x="430" y="653"/>
                    <a:pt x="1" y="780"/>
                  </a:cubicBezTo>
                  <a:cubicBezTo>
                    <a:pt x="144" y="812"/>
                    <a:pt x="303" y="828"/>
                    <a:pt x="478" y="844"/>
                  </a:cubicBezTo>
                  <a:cubicBezTo>
                    <a:pt x="527" y="846"/>
                    <a:pt x="575" y="847"/>
                    <a:pt x="623" y="847"/>
                  </a:cubicBezTo>
                  <a:cubicBezTo>
                    <a:pt x="1223" y="847"/>
                    <a:pt x="1689" y="665"/>
                    <a:pt x="1704" y="414"/>
                  </a:cubicBezTo>
                  <a:cubicBezTo>
                    <a:pt x="1704" y="255"/>
                    <a:pt x="1529" y="112"/>
                    <a:pt x="1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93;p51">
              <a:extLst>
                <a:ext uri="{FF2B5EF4-FFF2-40B4-BE49-F238E27FC236}">
                  <a16:creationId xmlns:a16="http://schemas.microsoft.com/office/drawing/2014/main" id="{5F0EC4E7-4A4F-4F1B-B603-87189B234C51}"/>
                </a:ext>
              </a:extLst>
            </p:cNvPr>
            <p:cNvSpPr/>
            <p:nvPr/>
          </p:nvSpPr>
          <p:spPr>
            <a:xfrm rot="-754766" flipH="1">
              <a:off x="319114" y="4149834"/>
              <a:ext cx="414395" cy="159239"/>
            </a:xfrm>
            <a:custGeom>
              <a:avLst/>
              <a:gdLst/>
              <a:ahLst/>
              <a:cxnLst/>
              <a:rect l="l" t="t" r="r" b="b"/>
              <a:pathLst>
                <a:path w="5556" h="2135" extrusionOk="0">
                  <a:moveTo>
                    <a:pt x="155" y="0"/>
                  </a:moveTo>
                  <a:cubicBezTo>
                    <a:pt x="104" y="0"/>
                    <a:pt x="52" y="1"/>
                    <a:pt x="1" y="2"/>
                  </a:cubicBezTo>
                  <a:cubicBezTo>
                    <a:pt x="176" y="145"/>
                    <a:pt x="303" y="320"/>
                    <a:pt x="399" y="479"/>
                  </a:cubicBezTo>
                  <a:cubicBezTo>
                    <a:pt x="669" y="925"/>
                    <a:pt x="1115" y="1243"/>
                    <a:pt x="1640" y="1339"/>
                  </a:cubicBezTo>
                  <a:cubicBezTo>
                    <a:pt x="2723" y="1514"/>
                    <a:pt x="4490" y="1832"/>
                    <a:pt x="5556" y="2135"/>
                  </a:cubicBezTo>
                  <a:cubicBezTo>
                    <a:pt x="5492" y="2023"/>
                    <a:pt x="5413" y="1912"/>
                    <a:pt x="5333" y="1816"/>
                  </a:cubicBezTo>
                  <a:cubicBezTo>
                    <a:pt x="4696" y="977"/>
                    <a:pt x="2341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A7EF23F-6B39-482B-BBDE-D829E7BC5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22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Problems in the sample code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Server.py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D2187-2D74-4193-A2F9-06195DCF0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43" y="1941943"/>
            <a:ext cx="6723074" cy="10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48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Problems in the sample code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ClientLauncher.py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040FB-9D67-49C1-BEE6-7F103507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60" y="1748551"/>
            <a:ext cx="6624553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79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Problems in the sample code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ServerWorker.py: processRtspRequest() – SETUP request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3FDB91-40CD-4B7C-9676-A192F8881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32" y="2032560"/>
            <a:ext cx="6946446" cy="95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2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Problems in the sample code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ServerWorker.py: sendRtp()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8502E-8A1B-47C3-8F07-E98F3CD11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355" y="1662566"/>
            <a:ext cx="6755784" cy="254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08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Problems in the sample code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ServerWorker.py: </a:t>
            </a:r>
            <a:r>
              <a:rPr lang="en-US" dirty="0" err="1"/>
              <a:t>replyRtsp</a:t>
            </a:r>
            <a:r>
              <a:rPr lang="en" dirty="0"/>
              <a:t>()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1406-E214-48DB-BFDD-12B13A1A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553" y="1579393"/>
            <a:ext cx="6655844" cy="272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"/>
          <p:cNvSpPr/>
          <p:nvPr/>
        </p:nvSpPr>
        <p:spPr>
          <a:xfrm>
            <a:off x="1245548" y="1876049"/>
            <a:ext cx="1391400" cy="1391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 txBox="1">
            <a:spLocks noGrp="1"/>
          </p:cNvSpPr>
          <p:nvPr>
            <p:ph type="title"/>
          </p:nvPr>
        </p:nvSpPr>
        <p:spPr>
          <a:xfrm>
            <a:off x="3042363" y="2222760"/>
            <a:ext cx="4856100" cy="8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dirty="0"/>
              <a:t>Requirements Analysis</a:t>
            </a:r>
          </a:p>
        </p:txBody>
      </p:sp>
      <p:sp>
        <p:nvSpPr>
          <p:cNvPr id="362" name="Google Shape;362;p41"/>
          <p:cNvSpPr txBox="1">
            <a:spLocks noGrp="1"/>
          </p:cNvSpPr>
          <p:nvPr>
            <p:ph type="title" idx="2"/>
          </p:nvPr>
        </p:nvSpPr>
        <p:spPr>
          <a:xfrm>
            <a:off x="1277948" y="210329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7360453" y="1140676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41"/>
          <p:cNvGrpSpPr/>
          <p:nvPr/>
        </p:nvGrpSpPr>
        <p:grpSpPr>
          <a:xfrm>
            <a:off x="7487721" y="3258311"/>
            <a:ext cx="1261089" cy="1512203"/>
            <a:chOff x="7469371" y="3157786"/>
            <a:chExt cx="1261089" cy="1512203"/>
          </a:xfrm>
        </p:grpSpPr>
        <p:sp>
          <p:nvSpPr>
            <p:cNvPr id="366" name="Google Shape;366;p41"/>
            <p:cNvSpPr/>
            <p:nvPr/>
          </p:nvSpPr>
          <p:spPr>
            <a:xfrm>
              <a:off x="7469371" y="3157786"/>
              <a:ext cx="1261089" cy="1512203"/>
            </a:xfrm>
            <a:custGeom>
              <a:avLst/>
              <a:gdLst/>
              <a:ahLst/>
              <a:cxnLst/>
              <a:rect l="l" t="t" r="r" b="b"/>
              <a:pathLst>
                <a:path w="14629" h="17542" extrusionOk="0">
                  <a:moveTo>
                    <a:pt x="7195" y="1"/>
                  </a:moveTo>
                  <a:cubicBezTo>
                    <a:pt x="6781" y="1"/>
                    <a:pt x="6383" y="240"/>
                    <a:pt x="6208" y="622"/>
                  </a:cubicBezTo>
                  <a:lnTo>
                    <a:pt x="271" y="12973"/>
                  </a:lnTo>
                  <a:cubicBezTo>
                    <a:pt x="0" y="13515"/>
                    <a:pt x="223" y="14167"/>
                    <a:pt x="764" y="14438"/>
                  </a:cubicBezTo>
                  <a:lnTo>
                    <a:pt x="6813" y="17430"/>
                  </a:lnTo>
                  <a:cubicBezTo>
                    <a:pt x="6956" y="17510"/>
                    <a:pt x="7131" y="17542"/>
                    <a:pt x="7290" y="17542"/>
                  </a:cubicBezTo>
                  <a:cubicBezTo>
                    <a:pt x="7720" y="17542"/>
                    <a:pt x="8102" y="17303"/>
                    <a:pt x="8293" y="16921"/>
                  </a:cubicBezTo>
                  <a:lnTo>
                    <a:pt x="14469" y="4123"/>
                  </a:lnTo>
                  <a:cubicBezTo>
                    <a:pt x="14612" y="3853"/>
                    <a:pt x="14628" y="3534"/>
                    <a:pt x="14517" y="3248"/>
                  </a:cubicBezTo>
                  <a:cubicBezTo>
                    <a:pt x="14405" y="2961"/>
                    <a:pt x="14183" y="2739"/>
                    <a:pt x="13912" y="2627"/>
                  </a:cubicBezTo>
                  <a:lnTo>
                    <a:pt x="7609" y="80"/>
                  </a:lnTo>
                  <a:cubicBezTo>
                    <a:pt x="7481" y="17"/>
                    <a:pt x="7338" y="1"/>
                    <a:pt x="7195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1"/>
            <p:cNvSpPr/>
            <p:nvPr/>
          </p:nvSpPr>
          <p:spPr>
            <a:xfrm>
              <a:off x="7528334" y="3208387"/>
              <a:ext cx="1154109" cy="1410223"/>
            </a:xfrm>
            <a:custGeom>
              <a:avLst/>
              <a:gdLst/>
              <a:ahLst/>
              <a:cxnLst/>
              <a:rect l="l" t="t" r="r" b="b"/>
              <a:pathLst>
                <a:path w="13388" h="16359" extrusionOk="0">
                  <a:moveTo>
                    <a:pt x="6516" y="0"/>
                  </a:moveTo>
                  <a:cubicBezTo>
                    <a:pt x="6325" y="0"/>
                    <a:pt x="6146" y="108"/>
                    <a:pt x="6049" y="289"/>
                  </a:cubicBezTo>
                  <a:lnTo>
                    <a:pt x="112" y="12641"/>
                  </a:lnTo>
                  <a:cubicBezTo>
                    <a:pt x="1" y="12896"/>
                    <a:pt x="96" y="13198"/>
                    <a:pt x="335" y="13310"/>
                  </a:cubicBezTo>
                  <a:lnTo>
                    <a:pt x="6399" y="16302"/>
                  </a:lnTo>
                  <a:cubicBezTo>
                    <a:pt x="6471" y="16340"/>
                    <a:pt x="6548" y="16358"/>
                    <a:pt x="6624" y="16358"/>
                  </a:cubicBezTo>
                  <a:cubicBezTo>
                    <a:pt x="6803" y="16358"/>
                    <a:pt x="6979" y="16258"/>
                    <a:pt x="7068" y="16079"/>
                  </a:cubicBezTo>
                  <a:lnTo>
                    <a:pt x="13260" y="3282"/>
                  </a:lnTo>
                  <a:cubicBezTo>
                    <a:pt x="13387" y="3011"/>
                    <a:pt x="13276" y="2693"/>
                    <a:pt x="13005" y="2597"/>
                  </a:cubicBezTo>
                  <a:lnTo>
                    <a:pt x="6702" y="35"/>
                  </a:lnTo>
                  <a:cubicBezTo>
                    <a:pt x="6640" y="11"/>
                    <a:pt x="6578" y="0"/>
                    <a:pt x="65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7583245" y="3264678"/>
              <a:ext cx="1031957" cy="1276778"/>
            </a:xfrm>
            <a:custGeom>
              <a:avLst/>
              <a:gdLst/>
              <a:ahLst/>
              <a:cxnLst/>
              <a:rect l="l" t="t" r="r" b="b"/>
              <a:pathLst>
                <a:path w="11971" h="14811" extrusionOk="0">
                  <a:moveTo>
                    <a:pt x="6181" y="1"/>
                  </a:moveTo>
                  <a:cubicBezTo>
                    <a:pt x="5959" y="1"/>
                    <a:pt x="5741" y="125"/>
                    <a:pt x="5635" y="337"/>
                  </a:cubicBezTo>
                  <a:lnTo>
                    <a:pt x="1656" y="8439"/>
                  </a:lnTo>
                  <a:lnTo>
                    <a:pt x="1226" y="9314"/>
                  </a:lnTo>
                  <a:lnTo>
                    <a:pt x="382" y="11017"/>
                  </a:lnTo>
                  <a:lnTo>
                    <a:pt x="159" y="11479"/>
                  </a:lnTo>
                  <a:cubicBezTo>
                    <a:pt x="0" y="11797"/>
                    <a:pt x="128" y="12163"/>
                    <a:pt x="446" y="12306"/>
                  </a:cubicBezTo>
                  <a:lnTo>
                    <a:pt x="1942" y="13023"/>
                  </a:lnTo>
                  <a:lnTo>
                    <a:pt x="5571" y="14742"/>
                  </a:lnTo>
                  <a:cubicBezTo>
                    <a:pt x="5660" y="14789"/>
                    <a:pt x="5755" y="14811"/>
                    <a:pt x="5848" y="14811"/>
                  </a:cubicBezTo>
                  <a:cubicBezTo>
                    <a:pt x="6070" y="14811"/>
                    <a:pt x="6282" y="14685"/>
                    <a:pt x="6383" y="14471"/>
                  </a:cubicBezTo>
                  <a:lnTo>
                    <a:pt x="8070" y="10922"/>
                  </a:lnTo>
                  <a:lnTo>
                    <a:pt x="9646" y="7611"/>
                  </a:lnTo>
                  <a:lnTo>
                    <a:pt x="11429" y="3886"/>
                  </a:lnTo>
                  <a:lnTo>
                    <a:pt x="11827" y="3027"/>
                  </a:lnTo>
                  <a:cubicBezTo>
                    <a:pt x="11970" y="2740"/>
                    <a:pt x="11875" y="2406"/>
                    <a:pt x="11620" y="2247"/>
                  </a:cubicBezTo>
                  <a:cubicBezTo>
                    <a:pt x="11588" y="2231"/>
                    <a:pt x="11556" y="2215"/>
                    <a:pt x="11525" y="2199"/>
                  </a:cubicBezTo>
                  <a:lnTo>
                    <a:pt x="6415" y="50"/>
                  </a:lnTo>
                  <a:cubicBezTo>
                    <a:pt x="6340" y="17"/>
                    <a:pt x="6260" y="1"/>
                    <a:pt x="6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7798665" y="3686556"/>
              <a:ext cx="569555" cy="501884"/>
            </a:xfrm>
            <a:custGeom>
              <a:avLst/>
              <a:gdLst/>
              <a:ahLst/>
              <a:cxnLst/>
              <a:rect l="l" t="t" r="r" b="b"/>
              <a:pathLst>
                <a:path w="6607" h="5822" extrusionOk="0">
                  <a:moveTo>
                    <a:pt x="3314" y="1"/>
                  </a:moveTo>
                  <a:cubicBezTo>
                    <a:pt x="2946" y="1"/>
                    <a:pt x="2573" y="71"/>
                    <a:pt x="2213" y="218"/>
                  </a:cubicBezTo>
                  <a:cubicBezTo>
                    <a:pt x="717" y="823"/>
                    <a:pt x="0" y="2526"/>
                    <a:pt x="605" y="4006"/>
                  </a:cubicBezTo>
                  <a:cubicBezTo>
                    <a:pt x="1074" y="5136"/>
                    <a:pt x="2161" y="5822"/>
                    <a:pt x="3302" y="5822"/>
                  </a:cubicBezTo>
                  <a:cubicBezTo>
                    <a:pt x="3672" y="5822"/>
                    <a:pt x="4047" y="5750"/>
                    <a:pt x="4409" y="5598"/>
                  </a:cubicBezTo>
                  <a:cubicBezTo>
                    <a:pt x="5906" y="4993"/>
                    <a:pt x="6606" y="3290"/>
                    <a:pt x="6001" y="1810"/>
                  </a:cubicBezTo>
                  <a:cubicBezTo>
                    <a:pt x="5543" y="677"/>
                    <a:pt x="4457" y="1"/>
                    <a:pt x="3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8188302" y="3282694"/>
              <a:ext cx="328095" cy="199047"/>
            </a:xfrm>
            <a:custGeom>
              <a:avLst/>
              <a:gdLst/>
              <a:ahLst/>
              <a:cxnLst/>
              <a:rect l="l" t="t" r="r" b="b"/>
              <a:pathLst>
                <a:path w="3806" h="2309" extrusionOk="0">
                  <a:moveTo>
                    <a:pt x="192" y="0"/>
                  </a:moveTo>
                  <a:lnTo>
                    <a:pt x="1" y="971"/>
                  </a:lnTo>
                  <a:lnTo>
                    <a:pt x="3280" y="2308"/>
                  </a:lnTo>
                  <a:lnTo>
                    <a:pt x="3805" y="1385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7918056" y="3761552"/>
              <a:ext cx="362318" cy="255338"/>
            </a:xfrm>
            <a:custGeom>
              <a:avLst/>
              <a:gdLst/>
              <a:ahLst/>
              <a:cxnLst/>
              <a:rect l="l" t="t" r="r" b="b"/>
              <a:pathLst>
                <a:path w="4203" h="2962" extrusionOk="0">
                  <a:moveTo>
                    <a:pt x="955" y="0"/>
                  </a:moveTo>
                  <a:lnTo>
                    <a:pt x="0" y="2961"/>
                  </a:lnTo>
                  <a:lnTo>
                    <a:pt x="0" y="2961"/>
                  </a:lnTo>
                  <a:lnTo>
                    <a:pt x="4202" y="272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41"/>
          <p:cNvGrpSpPr/>
          <p:nvPr/>
        </p:nvGrpSpPr>
        <p:grpSpPr>
          <a:xfrm rot="-773828">
            <a:off x="491825" y="592225"/>
            <a:ext cx="1811351" cy="426606"/>
            <a:chOff x="1751775" y="573752"/>
            <a:chExt cx="1599905" cy="376807"/>
          </a:xfrm>
        </p:grpSpPr>
        <p:sp>
          <p:nvSpPr>
            <p:cNvPr id="373" name="Google Shape;373;p41"/>
            <p:cNvSpPr/>
            <p:nvPr/>
          </p:nvSpPr>
          <p:spPr>
            <a:xfrm>
              <a:off x="1751775" y="573752"/>
              <a:ext cx="451948" cy="376807"/>
            </a:xfrm>
            <a:custGeom>
              <a:avLst/>
              <a:gdLst/>
              <a:ahLst/>
              <a:cxnLst/>
              <a:rect l="l" t="t" r="r" b="b"/>
              <a:pathLst>
                <a:path w="11286" h="9409" extrusionOk="0">
                  <a:moveTo>
                    <a:pt x="3407" y="1"/>
                  </a:moveTo>
                  <a:cubicBezTo>
                    <a:pt x="2133" y="1"/>
                    <a:pt x="892" y="892"/>
                    <a:pt x="510" y="2070"/>
                  </a:cubicBezTo>
                  <a:cubicBezTo>
                    <a:pt x="0" y="3678"/>
                    <a:pt x="398" y="5301"/>
                    <a:pt x="1672" y="6782"/>
                  </a:cubicBezTo>
                  <a:cubicBezTo>
                    <a:pt x="2627" y="7896"/>
                    <a:pt x="4043" y="8851"/>
                    <a:pt x="5444" y="9328"/>
                  </a:cubicBezTo>
                  <a:lnTo>
                    <a:pt x="5635" y="9408"/>
                  </a:lnTo>
                  <a:lnTo>
                    <a:pt x="5826" y="9328"/>
                  </a:lnTo>
                  <a:cubicBezTo>
                    <a:pt x="7243" y="8851"/>
                    <a:pt x="8644" y="7896"/>
                    <a:pt x="9615" y="6782"/>
                  </a:cubicBezTo>
                  <a:cubicBezTo>
                    <a:pt x="10872" y="5301"/>
                    <a:pt x="11286" y="3678"/>
                    <a:pt x="10777" y="2070"/>
                  </a:cubicBezTo>
                  <a:cubicBezTo>
                    <a:pt x="10395" y="892"/>
                    <a:pt x="9137" y="1"/>
                    <a:pt x="7864" y="1"/>
                  </a:cubicBezTo>
                  <a:cubicBezTo>
                    <a:pt x="7720" y="1"/>
                    <a:pt x="7577" y="17"/>
                    <a:pt x="7434" y="33"/>
                  </a:cubicBezTo>
                  <a:cubicBezTo>
                    <a:pt x="6654" y="160"/>
                    <a:pt x="6049" y="622"/>
                    <a:pt x="5635" y="1195"/>
                  </a:cubicBezTo>
                  <a:cubicBezTo>
                    <a:pt x="5221" y="622"/>
                    <a:pt x="4617" y="160"/>
                    <a:pt x="3837" y="33"/>
                  </a:cubicBezTo>
                  <a:cubicBezTo>
                    <a:pt x="3693" y="17"/>
                    <a:pt x="3550" y="1"/>
                    <a:pt x="3407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2325733" y="573752"/>
              <a:ext cx="451988" cy="376807"/>
            </a:xfrm>
            <a:custGeom>
              <a:avLst/>
              <a:gdLst/>
              <a:ahLst/>
              <a:cxnLst/>
              <a:rect l="l" t="t" r="r" b="b"/>
              <a:pathLst>
                <a:path w="11287" h="9409" extrusionOk="0">
                  <a:moveTo>
                    <a:pt x="3407" y="1"/>
                  </a:moveTo>
                  <a:cubicBezTo>
                    <a:pt x="2134" y="1"/>
                    <a:pt x="892" y="892"/>
                    <a:pt x="510" y="2070"/>
                  </a:cubicBezTo>
                  <a:cubicBezTo>
                    <a:pt x="1" y="3678"/>
                    <a:pt x="399" y="5301"/>
                    <a:pt x="1672" y="6782"/>
                  </a:cubicBezTo>
                  <a:cubicBezTo>
                    <a:pt x="2627" y="7896"/>
                    <a:pt x="4044" y="8851"/>
                    <a:pt x="5445" y="9328"/>
                  </a:cubicBezTo>
                  <a:lnTo>
                    <a:pt x="5636" y="9408"/>
                  </a:lnTo>
                  <a:lnTo>
                    <a:pt x="5843" y="9328"/>
                  </a:lnTo>
                  <a:cubicBezTo>
                    <a:pt x="7243" y="8851"/>
                    <a:pt x="8660" y="7896"/>
                    <a:pt x="9615" y="6782"/>
                  </a:cubicBezTo>
                  <a:cubicBezTo>
                    <a:pt x="10888" y="5301"/>
                    <a:pt x="11286" y="3678"/>
                    <a:pt x="10777" y="2070"/>
                  </a:cubicBezTo>
                  <a:cubicBezTo>
                    <a:pt x="10395" y="892"/>
                    <a:pt x="9153" y="1"/>
                    <a:pt x="7880" y="1"/>
                  </a:cubicBezTo>
                  <a:cubicBezTo>
                    <a:pt x="7737" y="1"/>
                    <a:pt x="7578" y="17"/>
                    <a:pt x="7434" y="33"/>
                  </a:cubicBezTo>
                  <a:cubicBezTo>
                    <a:pt x="6670" y="160"/>
                    <a:pt x="6050" y="622"/>
                    <a:pt x="5652" y="1195"/>
                  </a:cubicBezTo>
                  <a:cubicBezTo>
                    <a:pt x="5238" y="622"/>
                    <a:pt x="4617" y="160"/>
                    <a:pt x="3853" y="33"/>
                  </a:cubicBezTo>
                  <a:cubicBezTo>
                    <a:pt x="3710" y="17"/>
                    <a:pt x="3551" y="1"/>
                    <a:pt x="3407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2899732" y="573752"/>
              <a:ext cx="451948" cy="376807"/>
            </a:xfrm>
            <a:custGeom>
              <a:avLst/>
              <a:gdLst/>
              <a:ahLst/>
              <a:cxnLst/>
              <a:rect l="l" t="t" r="r" b="b"/>
              <a:pathLst>
                <a:path w="11286" h="9409" extrusionOk="0">
                  <a:moveTo>
                    <a:pt x="3407" y="1"/>
                  </a:moveTo>
                  <a:cubicBezTo>
                    <a:pt x="2133" y="1"/>
                    <a:pt x="892" y="892"/>
                    <a:pt x="510" y="2070"/>
                  </a:cubicBezTo>
                  <a:cubicBezTo>
                    <a:pt x="0" y="3678"/>
                    <a:pt x="414" y="5301"/>
                    <a:pt x="1672" y="6782"/>
                  </a:cubicBezTo>
                  <a:cubicBezTo>
                    <a:pt x="2643" y="7896"/>
                    <a:pt x="4043" y="8851"/>
                    <a:pt x="5460" y="9328"/>
                  </a:cubicBezTo>
                  <a:lnTo>
                    <a:pt x="5651" y="9408"/>
                  </a:lnTo>
                  <a:lnTo>
                    <a:pt x="5842" y="9328"/>
                  </a:lnTo>
                  <a:cubicBezTo>
                    <a:pt x="7243" y="8851"/>
                    <a:pt x="8659" y="7896"/>
                    <a:pt x="9615" y="6782"/>
                  </a:cubicBezTo>
                  <a:cubicBezTo>
                    <a:pt x="10888" y="5301"/>
                    <a:pt x="11286" y="3678"/>
                    <a:pt x="10777" y="2070"/>
                  </a:cubicBezTo>
                  <a:cubicBezTo>
                    <a:pt x="10394" y="892"/>
                    <a:pt x="9153" y="1"/>
                    <a:pt x="7880" y="1"/>
                  </a:cubicBezTo>
                  <a:cubicBezTo>
                    <a:pt x="7736" y="1"/>
                    <a:pt x="7593" y="17"/>
                    <a:pt x="7450" y="33"/>
                  </a:cubicBezTo>
                  <a:cubicBezTo>
                    <a:pt x="6670" y="160"/>
                    <a:pt x="6065" y="622"/>
                    <a:pt x="5651" y="1195"/>
                  </a:cubicBezTo>
                  <a:cubicBezTo>
                    <a:pt x="5237" y="622"/>
                    <a:pt x="4632" y="160"/>
                    <a:pt x="3852" y="33"/>
                  </a:cubicBezTo>
                  <a:cubicBezTo>
                    <a:pt x="3709" y="17"/>
                    <a:pt x="3566" y="1"/>
                    <a:pt x="3407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1754979" y="597619"/>
              <a:ext cx="445581" cy="327428"/>
            </a:xfrm>
            <a:custGeom>
              <a:avLst/>
              <a:gdLst/>
              <a:ahLst/>
              <a:cxnLst/>
              <a:rect l="l" t="t" r="r" b="b"/>
              <a:pathLst>
                <a:path w="11127" h="8176" extrusionOk="0">
                  <a:moveTo>
                    <a:pt x="3333" y="1"/>
                  </a:moveTo>
                  <a:cubicBezTo>
                    <a:pt x="2306" y="1"/>
                    <a:pt x="1290" y="716"/>
                    <a:pt x="1003" y="1665"/>
                  </a:cubicBezTo>
                  <a:cubicBezTo>
                    <a:pt x="0" y="4785"/>
                    <a:pt x="3263" y="7379"/>
                    <a:pt x="5555" y="8175"/>
                  </a:cubicBezTo>
                  <a:cubicBezTo>
                    <a:pt x="7863" y="7379"/>
                    <a:pt x="11126" y="4785"/>
                    <a:pt x="10124" y="1665"/>
                  </a:cubicBezTo>
                  <a:cubicBezTo>
                    <a:pt x="9822" y="716"/>
                    <a:pt x="8805" y="1"/>
                    <a:pt x="7778" y="1"/>
                  </a:cubicBezTo>
                  <a:cubicBezTo>
                    <a:pt x="7668" y="1"/>
                    <a:pt x="7558" y="9"/>
                    <a:pt x="7449" y="26"/>
                  </a:cubicBezTo>
                  <a:cubicBezTo>
                    <a:pt x="6463" y="185"/>
                    <a:pt x="5746" y="1108"/>
                    <a:pt x="5555" y="2047"/>
                  </a:cubicBezTo>
                  <a:cubicBezTo>
                    <a:pt x="5380" y="1108"/>
                    <a:pt x="4648" y="185"/>
                    <a:pt x="3661" y="26"/>
                  </a:cubicBezTo>
                  <a:cubicBezTo>
                    <a:pt x="3552" y="9"/>
                    <a:pt x="3442" y="1"/>
                    <a:pt x="3333" y="1"/>
                  </a:cubicBezTo>
                  <a:close/>
                </a:path>
              </a:pathLst>
            </a:custGeom>
            <a:solidFill>
              <a:srgbClr val="FF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2328937" y="597619"/>
              <a:ext cx="223131" cy="327428"/>
            </a:xfrm>
            <a:custGeom>
              <a:avLst/>
              <a:gdLst/>
              <a:ahLst/>
              <a:cxnLst/>
              <a:rect l="l" t="t" r="r" b="b"/>
              <a:pathLst>
                <a:path w="5572" h="8176" extrusionOk="0">
                  <a:moveTo>
                    <a:pt x="3349" y="1"/>
                  </a:moveTo>
                  <a:cubicBezTo>
                    <a:pt x="2322" y="1"/>
                    <a:pt x="1305" y="716"/>
                    <a:pt x="1003" y="1665"/>
                  </a:cubicBezTo>
                  <a:cubicBezTo>
                    <a:pt x="1" y="4785"/>
                    <a:pt x="3264" y="7379"/>
                    <a:pt x="5572" y="8175"/>
                  </a:cubicBezTo>
                  <a:lnTo>
                    <a:pt x="5572" y="2047"/>
                  </a:lnTo>
                  <a:cubicBezTo>
                    <a:pt x="5381" y="1108"/>
                    <a:pt x="4648" y="185"/>
                    <a:pt x="3677" y="26"/>
                  </a:cubicBezTo>
                  <a:cubicBezTo>
                    <a:pt x="3568" y="9"/>
                    <a:pt x="3459" y="1"/>
                    <a:pt x="3349" y="1"/>
                  </a:cubicBezTo>
                  <a:close/>
                </a:path>
              </a:pathLst>
            </a:custGeom>
            <a:solidFill>
              <a:srgbClr val="FF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2552025" y="597619"/>
              <a:ext cx="222490" cy="327428"/>
            </a:xfrm>
            <a:custGeom>
              <a:avLst/>
              <a:gdLst/>
              <a:ahLst/>
              <a:cxnLst/>
              <a:rect l="l" t="t" r="r" b="b"/>
              <a:pathLst>
                <a:path w="5556" h="8176" extrusionOk="0">
                  <a:moveTo>
                    <a:pt x="2207" y="1"/>
                  </a:moveTo>
                  <a:cubicBezTo>
                    <a:pt x="2098" y="1"/>
                    <a:pt x="1988" y="9"/>
                    <a:pt x="1879" y="26"/>
                  </a:cubicBezTo>
                  <a:cubicBezTo>
                    <a:pt x="908" y="185"/>
                    <a:pt x="176" y="1108"/>
                    <a:pt x="1" y="2047"/>
                  </a:cubicBezTo>
                  <a:lnTo>
                    <a:pt x="1" y="8175"/>
                  </a:lnTo>
                  <a:cubicBezTo>
                    <a:pt x="2293" y="7379"/>
                    <a:pt x="5556" y="4785"/>
                    <a:pt x="4553" y="1665"/>
                  </a:cubicBezTo>
                  <a:cubicBezTo>
                    <a:pt x="4251" y="716"/>
                    <a:pt x="3234" y="1"/>
                    <a:pt x="2207" y="1"/>
                  </a:cubicBezTo>
                  <a:close/>
                </a:path>
              </a:pathLst>
            </a:custGeom>
            <a:solidFill>
              <a:srgbClr val="CDC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1"/>
            <p:cNvSpPr/>
            <p:nvPr/>
          </p:nvSpPr>
          <p:spPr>
            <a:xfrm>
              <a:off x="2902895" y="597619"/>
              <a:ext cx="445621" cy="327428"/>
            </a:xfrm>
            <a:custGeom>
              <a:avLst/>
              <a:gdLst/>
              <a:ahLst/>
              <a:cxnLst/>
              <a:rect l="l" t="t" r="r" b="b"/>
              <a:pathLst>
                <a:path w="11128" h="8176" extrusionOk="0">
                  <a:moveTo>
                    <a:pt x="3350" y="1"/>
                  </a:moveTo>
                  <a:cubicBezTo>
                    <a:pt x="2323" y="1"/>
                    <a:pt x="1306" y="716"/>
                    <a:pt x="1004" y="1665"/>
                  </a:cubicBezTo>
                  <a:cubicBezTo>
                    <a:pt x="1" y="4785"/>
                    <a:pt x="3264" y="7379"/>
                    <a:pt x="5572" y="8175"/>
                  </a:cubicBezTo>
                  <a:cubicBezTo>
                    <a:pt x="7864" y="7379"/>
                    <a:pt x="11127" y="4785"/>
                    <a:pt x="10124" y="1665"/>
                  </a:cubicBezTo>
                  <a:cubicBezTo>
                    <a:pt x="9837" y="716"/>
                    <a:pt x="8821" y="1"/>
                    <a:pt x="7795" y="1"/>
                  </a:cubicBezTo>
                  <a:cubicBezTo>
                    <a:pt x="7685" y="1"/>
                    <a:pt x="7575" y="9"/>
                    <a:pt x="7466" y="26"/>
                  </a:cubicBezTo>
                  <a:cubicBezTo>
                    <a:pt x="6479" y="185"/>
                    <a:pt x="5747" y="1108"/>
                    <a:pt x="5572" y="2047"/>
                  </a:cubicBezTo>
                  <a:cubicBezTo>
                    <a:pt x="5381" y="1108"/>
                    <a:pt x="4665" y="185"/>
                    <a:pt x="3678" y="26"/>
                  </a:cubicBezTo>
                  <a:cubicBezTo>
                    <a:pt x="3569" y="9"/>
                    <a:pt x="3459" y="1"/>
                    <a:pt x="3350" y="1"/>
                  </a:cubicBezTo>
                  <a:close/>
                </a:path>
              </a:pathLst>
            </a:custGeom>
            <a:solidFill>
              <a:srgbClr val="CDC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41"/>
          <p:cNvSpPr/>
          <p:nvPr/>
        </p:nvSpPr>
        <p:spPr>
          <a:xfrm>
            <a:off x="641928" y="4142426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Problems in the sample code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A7593-17CA-4806-990C-8184E48E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99" y="1592138"/>
            <a:ext cx="6662930" cy="25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7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0" y="2543982"/>
            <a:ext cx="9144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4000" b="0" dirty="0"/>
              <a:t>SUGGESTIONs FOR</a:t>
            </a:r>
            <a:br>
              <a:rPr lang="en-US" sz="4000" b="0" dirty="0"/>
            </a:br>
            <a:r>
              <a:rPr lang="en-US" sz="4000" b="0" dirty="0"/>
              <a:t>a better specification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96480" y="1450173"/>
            <a:ext cx="936888" cy="936888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96479" y="1587788"/>
            <a:ext cx="936890" cy="6616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7.2</a:t>
            </a:r>
            <a:endParaRPr sz="3600" dirty="0"/>
          </a:p>
        </p:txBody>
      </p:sp>
      <p:grpSp>
        <p:nvGrpSpPr>
          <p:cNvPr id="50" name="Google Shape;645;p46">
            <a:extLst>
              <a:ext uri="{FF2B5EF4-FFF2-40B4-BE49-F238E27FC236}">
                <a16:creationId xmlns:a16="http://schemas.microsoft.com/office/drawing/2014/main" id="{C32D936E-E6C6-4C06-9C93-85E568548607}"/>
              </a:ext>
            </a:extLst>
          </p:cNvPr>
          <p:cNvGrpSpPr/>
          <p:nvPr/>
        </p:nvGrpSpPr>
        <p:grpSpPr>
          <a:xfrm>
            <a:off x="7465579" y="405054"/>
            <a:ext cx="1124712" cy="1068924"/>
            <a:chOff x="7458144" y="341100"/>
            <a:chExt cx="1124712" cy="1068924"/>
          </a:xfrm>
        </p:grpSpPr>
        <p:sp>
          <p:nvSpPr>
            <p:cNvPr id="51" name="Google Shape;646;p46">
              <a:extLst>
                <a:ext uri="{FF2B5EF4-FFF2-40B4-BE49-F238E27FC236}">
                  <a16:creationId xmlns:a16="http://schemas.microsoft.com/office/drawing/2014/main" id="{B45BCA85-897C-43C4-B282-6F98C9870E00}"/>
                </a:ext>
              </a:extLst>
            </p:cNvPr>
            <p:cNvSpPr/>
            <p:nvPr/>
          </p:nvSpPr>
          <p:spPr>
            <a:xfrm>
              <a:off x="7458144" y="341100"/>
              <a:ext cx="1124712" cy="1068924"/>
            </a:xfrm>
            <a:custGeom>
              <a:avLst/>
              <a:gdLst/>
              <a:ahLst/>
              <a:cxnLst/>
              <a:rect l="l" t="t" r="r" b="b"/>
              <a:pathLst>
                <a:path w="32176" h="30580" extrusionOk="0">
                  <a:moveTo>
                    <a:pt x="8091" y="1"/>
                  </a:moveTo>
                  <a:cubicBezTo>
                    <a:pt x="4788" y="1"/>
                    <a:pt x="2487" y="891"/>
                    <a:pt x="1300" y="2636"/>
                  </a:cubicBezTo>
                  <a:cubicBezTo>
                    <a:pt x="1151" y="2858"/>
                    <a:pt x="1003" y="3118"/>
                    <a:pt x="854" y="3378"/>
                  </a:cubicBezTo>
                  <a:cubicBezTo>
                    <a:pt x="1" y="5122"/>
                    <a:pt x="75" y="6829"/>
                    <a:pt x="149" y="8647"/>
                  </a:cubicBezTo>
                  <a:cubicBezTo>
                    <a:pt x="186" y="8944"/>
                    <a:pt x="186" y="9204"/>
                    <a:pt x="186" y="9501"/>
                  </a:cubicBezTo>
                  <a:cubicBezTo>
                    <a:pt x="223" y="10503"/>
                    <a:pt x="335" y="11431"/>
                    <a:pt x="446" y="12284"/>
                  </a:cubicBezTo>
                  <a:cubicBezTo>
                    <a:pt x="929" y="15067"/>
                    <a:pt x="2042" y="16849"/>
                    <a:pt x="3823" y="17554"/>
                  </a:cubicBezTo>
                  <a:cubicBezTo>
                    <a:pt x="4231" y="17702"/>
                    <a:pt x="4788" y="17888"/>
                    <a:pt x="5753" y="18073"/>
                  </a:cubicBezTo>
                  <a:cubicBezTo>
                    <a:pt x="6384" y="18222"/>
                    <a:pt x="7163" y="18370"/>
                    <a:pt x="7980" y="18519"/>
                  </a:cubicBezTo>
                  <a:cubicBezTo>
                    <a:pt x="8648" y="18667"/>
                    <a:pt x="9316" y="18779"/>
                    <a:pt x="10058" y="18927"/>
                  </a:cubicBezTo>
                  <a:cubicBezTo>
                    <a:pt x="13657" y="19669"/>
                    <a:pt x="18185" y="20708"/>
                    <a:pt x="21191" y="22415"/>
                  </a:cubicBezTo>
                  <a:cubicBezTo>
                    <a:pt x="22935" y="23380"/>
                    <a:pt x="23863" y="26312"/>
                    <a:pt x="24048" y="27388"/>
                  </a:cubicBezTo>
                  <a:lnTo>
                    <a:pt x="24716" y="30580"/>
                  </a:lnTo>
                  <a:lnTo>
                    <a:pt x="26572" y="27908"/>
                  </a:lnTo>
                  <a:cubicBezTo>
                    <a:pt x="26609" y="27833"/>
                    <a:pt x="27759" y="26163"/>
                    <a:pt x="29021" y="23751"/>
                  </a:cubicBezTo>
                  <a:cubicBezTo>
                    <a:pt x="30097" y="21599"/>
                    <a:pt x="30914" y="19558"/>
                    <a:pt x="31396" y="17665"/>
                  </a:cubicBezTo>
                  <a:cubicBezTo>
                    <a:pt x="31693" y="16515"/>
                    <a:pt x="31879" y="15401"/>
                    <a:pt x="31953" y="14362"/>
                  </a:cubicBezTo>
                  <a:cubicBezTo>
                    <a:pt x="32176" y="10948"/>
                    <a:pt x="31174" y="8313"/>
                    <a:pt x="28947" y="6458"/>
                  </a:cubicBezTo>
                  <a:cubicBezTo>
                    <a:pt x="24976" y="3118"/>
                    <a:pt x="18370" y="1522"/>
                    <a:pt x="13732" y="594"/>
                  </a:cubicBezTo>
                  <a:lnTo>
                    <a:pt x="13286" y="520"/>
                  </a:lnTo>
                  <a:cubicBezTo>
                    <a:pt x="11357" y="186"/>
                    <a:pt x="9612" y="1"/>
                    <a:pt x="8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7;p46">
              <a:extLst>
                <a:ext uri="{FF2B5EF4-FFF2-40B4-BE49-F238E27FC236}">
                  <a16:creationId xmlns:a16="http://schemas.microsoft.com/office/drawing/2014/main" id="{75646619-3DE5-452E-84FB-1EA73BEC5A63}"/>
                </a:ext>
              </a:extLst>
            </p:cNvPr>
            <p:cNvSpPr/>
            <p:nvPr/>
          </p:nvSpPr>
          <p:spPr>
            <a:xfrm>
              <a:off x="7669587" y="924839"/>
              <a:ext cx="149223" cy="29852"/>
            </a:xfrm>
            <a:custGeom>
              <a:avLst/>
              <a:gdLst/>
              <a:ahLst/>
              <a:cxnLst/>
              <a:rect l="l" t="t" r="r" b="b"/>
              <a:pathLst>
                <a:path w="4269" h="854" extrusionOk="0">
                  <a:moveTo>
                    <a:pt x="1" y="0"/>
                  </a:moveTo>
                  <a:lnTo>
                    <a:pt x="1" y="0"/>
                  </a:lnTo>
                  <a:cubicBezTo>
                    <a:pt x="1114" y="260"/>
                    <a:pt x="2599" y="520"/>
                    <a:pt x="4269" y="854"/>
                  </a:cubicBezTo>
                  <a:cubicBezTo>
                    <a:pt x="2895" y="409"/>
                    <a:pt x="1448" y="186"/>
                    <a:pt x="1" y="0"/>
                  </a:cubicBezTo>
                  <a:close/>
                </a:path>
              </a:pathLst>
            </a:custGeom>
            <a:solidFill>
              <a:srgbClr val="D7F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8;p46">
              <a:extLst>
                <a:ext uri="{FF2B5EF4-FFF2-40B4-BE49-F238E27FC236}">
                  <a16:creationId xmlns:a16="http://schemas.microsoft.com/office/drawing/2014/main" id="{F873B432-6BF2-49A3-AACD-1E2C89C4AAC3}"/>
                </a:ext>
              </a:extLst>
            </p:cNvPr>
            <p:cNvSpPr/>
            <p:nvPr/>
          </p:nvSpPr>
          <p:spPr>
            <a:xfrm>
              <a:off x="7503550" y="389582"/>
              <a:ext cx="1028726" cy="898518"/>
            </a:xfrm>
            <a:custGeom>
              <a:avLst/>
              <a:gdLst/>
              <a:ahLst/>
              <a:cxnLst/>
              <a:rect l="l" t="t" r="r" b="b"/>
              <a:pathLst>
                <a:path w="29430" h="25705" extrusionOk="0">
                  <a:moveTo>
                    <a:pt x="6833" y="0"/>
                  </a:moveTo>
                  <a:cubicBezTo>
                    <a:pt x="4135" y="0"/>
                    <a:pt x="2113" y="609"/>
                    <a:pt x="1151" y="2028"/>
                  </a:cubicBezTo>
                  <a:cubicBezTo>
                    <a:pt x="1003" y="2213"/>
                    <a:pt x="891" y="2436"/>
                    <a:pt x="817" y="2622"/>
                  </a:cubicBezTo>
                  <a:cubicBezTo>
                    <a:pt x="1" y="4217"/>
                    <a:pt x="223" y="5924"/>
                    <a:pt x="298" y="8040"/>
                  </a:cubicBezTo>
                  <a:cubicBezTo>
                    <a:pt x="335" y="8967"/>
                    <a:pt x="409" y="9821"/>
                    <a:pt x="520" y="10637"/>
                  </a:cubicBezTo>
                  <a:cubicBezTo>
                    <a:pt x="854" y="12641"/>
                    <a:pt x="1596" y="14311"/>
                    <a:pt x="3044" y="14868"/>
                  </a:cubicBezTo>
                  <a:cubicBezTo>
                    <a:pt x="3378" y="15016"/>
                    <a:pt x="3972" y="15165"/>
                    <a:pt x="4751" y="15313"/>
                  </a:cubicBezTo>
                  <a:cubicBezTo>
                    <a:pt x="6198" y="15499"/>
                    <a:pt x="7645" y="15722"/>
                    <a:pt x="9019" y="16167"/>
                  </a:cubicBezTo>
                  <a:cubicBezTo>
                    <a:pt x="12767" y="16946"/>
                    <a:pt x="17405" y="18022"/>
                    <a:pt x="20560" y="19804"/>
                  </a:cubicBezTo>
                  <a:cubicBezTo>
                    <a:pt x="23269" y="21325"/>
                    <a:pt x="24122" y="25704"/>
                    <a:pt x="24122" y="25704"/>
                  </a:cubicBezTo>
                  <a:cubicBezTo>
                    <a:pt x="24122" y="25704"/>
                    <a:pt x="25273" y="24071"/>
                    <a:pt x="26460" y="21733"/>
                  </a:cubicBezTo>
                  <a:cubicBezTo>
                    <a:pt x="27314" y="20063"/>
                    <a:pt x="28205" y="18022"/>
                    <a:pt x="28761" y="15907"/>
                  </a:cubicBezTo>
                  <a:cubicBezTo>
                    <a:pt x="29021" y="14905"/>
                    <a:pt x="29207" y="13866"/>
                    <a:pt x="29281" y="12864"/>
                  </a:cubicBezTo>
                  <a:cubicBezTo>
                    <a:pt x="29429" y="10303"/>
                    <a:pt x="28835" y="7854"/>
                    <a:pt x="26757" y="6147"/>
                  </a:cubicBezTo>
                  <a:cubicBezTo>
                    <a:pt x="23269" y="3178"/>
                    <a:pt x="17443" y="1620"/>
                    <a:pt x="12173" y="581"/>
                  </a:cubicBezTo>
                  <a:cubicBezTo>
                    <a:pt x="12024" y="543"/>
                    <a:pt x="11876" y="543"/>
                    <a:pt x="11765" y="506"/>
                  </a:cubicBezTo>
                  <a:cubicBezTo>
                    <a:pt x="9962" y="180"/>
                    <a:pt x="8298" y="0"/>
                    <a:pt x="6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9;p46">
              <a:extLst>
                <a:ext uri="{FF2B5EF4-FFF2-40B4-BE49-F238E27FC236}">
                  <a16:creationId xmlns:a16="http://schemas.microsoft.com/office/drawing/2014/main" id="{99EDFD61-186D-43DE-AE54-C5C08E6E4B31}"/>
                </a:ext>
              </a:extLst>
            </p:cNvPr>
            <p:cNvSpPr/>
            <p:nvPr/>
          </p:nvSpPr>
          <p:spPr>
            <a:xfrm>
              <a:off x="7869355" y="573442"/>
              <a:ext cx="385309" cy="286666"/>
            </a:xfrm>
            <a:custGeom>
              <a:avLst/>
              <a:gdLst/>
              <a:ahLst/>
              <a:cxnLst/>
              <a:rect l="l" t="t" r="r" b="b"/>
              <a:pathLst>
                <a:path w="11023" h="8201" extrusionOk="0">
                  <a:moveTo>
                    <a:pt x="2194" y="1"/>
                  </a:moveTo>
                  <a:cubicBezTo>
                    <a:pt x="1992" y="1"/>
                    <a:pt x="1780" y="45"/>
                    <a:pt x="1559" y="145"/>
                  </a:cubicBezTo>
                  <a:cubicBezTo>
                    <a:pt x="1" y="887"/>
                    <a:pt x="2005" y="5637"/>
                    <a:pt x="2970" y="7678"/>
                  </a:cubicBezTo>
                  <a:cubicBezTo>
                    <a:pt x="3116" y="8020"/>
                    <a:pt x="3454" y="8201"/>
                    <a:pt x="3796" y="8201"/>
                  </a:cubicBezTo>
                  <a:cubicBezTo>
                    <a:pt x="3974" y="8201"/>
                    <a:pt x="4153" y="8151"/>
                    <a:pt x="4306" y="8049"/>
                  </a:cubicBezTo>
                  <a:cubicBezTo>
                    <a:pt x="6310" y="6565"/>
                    <a:pt x="11023" y="2965"/>
                    <a:pt x="9612" y="1815"/>
                  </a:cubicBezTo>
                  <a:cubicBezTo>
                    <a:pt x="9210" y="1481"/>
                    <a:pt x="8736" y="1352"/>
                    <a:pt x="8246" y="1352"/>
                  </a:cubicBezTo>
                  <a:cubicBezTo>
                    <a:pt x="6611" y="1352"/>
                    <a:pt x="4788" y="2780"/>
                    <a:pt x="4788" y="2780"/>
                  </a:cubicBezTo>
                  <a:cubicBezTo>
                    <a:pt x="4788" y="2780"/>
                    <a:pt x="3793" y="1"/>
                    <a:pt x="2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50;p46">
            <a:extLst>
              <a:ext uri="{FF2B5EF4-FFF2-40B4-BE49-F238E27FC236}">
                <a16:creationId xmlns:a16="http://schemas.microsoft.com/office/drawing/2014/main" id="{9C5EDF6B-8395-443D-A95D-91F866F1E697}"/>
              </a:ext>
            </a:extLst>
          </p:cNvPr>
          <p:cNvGrpSpPr/>
          <p:nvPr/>
        </p:nvGrpSpPr>
        <p:grpSpPr>
          <a:xfrm>
            <a:off x="557737" y="3512989"/>
            <a:ext cx="777072" cy="1221026"/>
            <a:chOff x="550302" y="3449035"/>
            <a:chExt cx="777072" cy="1221026"/>
          </a:xfrm>
        </p:grpSpPr>
        <p:sp>
          <p:nvSpPr>
            <p:cNvPr id="56" name="Google Shape;651;p46">
              <a:extLst>
                <a:ext uri="{FF2B5EF4-FFF2-40B4-BE49-F238E27FC236}">
                  <a16:creationId xmlns:a16="http://schemas.microsoft.com/office/drawing/2014/main" id="{80C8A935-569D-4D54-A28C-D20307143ECF}"/>
                </a:ext>
              </a:extLst>
            </p:cNvPr>
            <p:cNvSpPr/>
            <p:nvPr/>
          </p:nvSpPr>
          <p:spPr>
            <a:xfrm>
              <a:off x="550302" y="344903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2;p46">
              <a:extLst>
                <a:ext uri="{FF2B5EF4-FFF2-40B4-BE49-F238E27FC236}">
                  <a16:creationId xmlns:a16="http://schemas.microsoft.com/office/drawing/2014/main" id="{3F65720A-684D-4A25-80EB-D1F7C61C498D}"/>
                </a:ext>
              </a:extLst>
            </p:cNvPr>
            <p:cNvSpPr/>
            <p:nvPr/>
          </p:nvSpPr>
          <p:spPr>
            <a:xfrm>
              <a:off x="687618" y="354941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53;p46">
              <a:extLst>
                <a:ext uri="{FF2B5EF4-FFF2-40B4-BE49-F238E27FC236}">
                  <a16:creationId xmlns:a16="http://schemas.microsoft.com/office/drawing/2014/main" id="{20F2CAAF-7DAE-4705-8534-E8A29A1C4BA8}"/>
                </a:ext>
              </a:extLst>
            </p:cNvPr>
            <p:cNvSpPr/>
            <p:nvPr/>
          </p:nvSpPr>
          <p:spPr>
            <a:xfrm>
              <a:off x="875859" y="361411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54;p46">
              <a:extLst>
                <a:ext uri="{FF2B5EF4-FFF2-40B4-BE49-F238E27FC236}">
                  <a16:creationId xmlns:a16="http://schemas.microsoft.com/office/drawing/2014/main" id="{68972804-C07E-4A6F-8666-0C10D2978AD1}"/>
                </a:ext>
              </a:extLst>
            </p:cNvPr>
            <p:cNvSpPr/>
            <p:nvPr/>
          </p:nvSpPr>
          <p:spPr>
            <a:xfrm>
              <a:off x="952143" y="398822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55;p46">
              <a:extLst>
                <a:ext uri="{FF2B5EF4-FFF2-40B4-BE49-F238E27FC236}">
                  <a16:creationId xmlns:a16="http://schemas.microsoft.com/office/drawing/2014/main" id="{CA89DD7F-8603-4DFD-B8DB-FB7035675C75}"/>
                </a:ext>
              </a:extLst>
            </p:cNvPr>
            <p:cNvSpPr/>
            <p:nvPr/>
          </p:nvSpPr>
          <p:spPr>
            <a:xfrm>
              <a:off x="785560" y="404247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56;p46">
              <a:extLst>
                <a:ext uri="{FF2B5EF4-FFF2-40B4-BE49-F238E27FC236}">
                  <a16:creationId xmlns:a16="http://schemas.microsoft.com/office/drawing/2014/main" id="{672FEB40-6192-4B3C-8089-677806DEC8CC}"/>
                </a:ext>
              </a:extLst>
            </p:cNvPr>
            <p:cNvSpPr/>
            <p:nvPr/>
          </p:nvSpPr>
          <p:spPr>
            <a:xfrm>
              <a:off x="606229" y="399336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57;p46">
              <a:extLst>
                <a:ext uri="{FF2B5EF4-FFF2-40B4-BE49-F238E27FC236}">
                  <a16:creationId xmlns:a16="http://schemas.microsoft.com/office/drawing/2014/main" id="{BDC35753-EF8D-48CF-BCD0-2A7641F0F273}"/>
                </a:ext>
              </a:extLst>
            </p:cNvPr>
            <p:cNvSpPr/>
            <p:nvPr/>
          </p:nvSpPr>
          <p:spPr>
            <a:xfrm>
              <a:off x="920375" y="351846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58;p46">
              <a:extLst>
                <a:ext uri="{FF2B5EF4-FFF2-40B4-BE49-F238E27FC236}">
                  <a16:creationId xmlns:a16="http://schemas.microsoft.com/office/drawing/2014/main" id="{22366137-58C1-4D90-B75A-37554E8FE234}"/>
                </a:ext>
              </a:extLst>
            </p:cNvPr>
            <p:cNvSpPr/>
            <p:nvPr/>
          </p:nvSpPr>
          <p:spPr>
            <a:xfrm>
              <a:off x="636763" y="385600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59;p46">
              <a:extLst>
                <a:ext uri="{FF2B5EF4-FFF2-40B4-BE49-F238E27FC236}">
                  <a16:creationId xmlns:a16="http://schemas.microsoft.com/office/drawing/2014/main" id="{F9CD785A-78E7-439F-A928-D37F577D84AF}"/>
                </a:ext>
              </a:extLst>
            </p:cNvPr>
            <p:cNvSpPr/>
            <p:nvPr/>
          </p:nvSpPr>
          <p:spPr>
            <a:xfrm>
              <a:off x="639299" y="368540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60;p46">
              <a:extLst>
                <a:ext uri="{FF2B5EF4-FFF2-40B4-BE49-F238E27FC236}">
                  <a16:creationId xmlns:a16="http://schemas.microsoft.com/office/drawing/2014/main" id="{0F45A993-A5AE-458B-ABCB-2DA981E76E8B}"/>
                </a:ext>
              </a:extLst>
            </p:cNvPr>
            <p:cNvSpPr/>
            <p:nvPr/>
          </p:nvSpPr>
          <p:spPr>
            <a:xfrm>
              <a:off x="757596" y="366137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46">
              <a:extLst>
                <a:ext uri="{FF2B5EF4-FFF2-40B4-BE49-F238E27FC236}">
                  <a16:creationId xmlns:a16="http://schemas.microsoft.com/office/drawing/2014/main" id="{4C19326B-78B7-4BBE-9A19-AC6BE5F5CF32}"/>
                </a:ext>
              </a:extLst>
            </p:cNvPr>
            <p:cNvSpPr/>
            <p:nvPr/>
          </p:nvSpPr>
          <p:spPr>
            <a:xfrm>
              <a:off x="836415" y="349680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46">
              <a:extLst>
                <a:ext uri="{FF2B5EF4-FFF2-40B4-BE49-F238E27FC236}">
                  <a16:creationId xmlns:a16="http://schemas.microsoft.com/office/drawing/2014/main" id="{27BD0D63-5F2C-4A2D-AC63-964B7F33323F}"/>
                </a:ext>
              </a:extLst>
            </p:cNvPr>
            <p:cNvSpPr/>
            <p:nvPr/>
          </p:nvSpPr>
          <p:spPr>
            <a:xfrm>
              <a:off x="727062" y="378718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3;p46">
              <a:extLst>
                <a:ext uri="{FF2B5EF4-FFF2-40B4-BE49-F238E27FC236}">
                  <a16:creationId xmlns:a16="http://schemas.microsoft.com/office/drawing/2014/main" id="{D2440A60-25C2-4481-9C24-11994E157AD6}"/>
                </a:ext>
              </a:extLst>
            </p:cNvPr>
            <p:cNvSpPr/>
            <p:nvPr/>
          </p:nvSpPr>
          <p:spPr>
            <a:xfrm>
              <a:off x="707974" y="354544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64;p46">
              <a:extLst>
                <a:ext uri="{FF2B5EF4-FFF2-40B4-BE49-F238E27FC236}">
                  <a16:creationId xmlns:a16="http://schemas.microsoft.com/office/drawing/2014/main" id="{CF859810-0E24-4DEF-84CE-C39C9A742102}"/>
                </a:ext>
              </a:extLst>
            </p:cNvPr>
            <p:cNvSpPr/>
            <p:nvPr/>
          </p:nvSpPr>
          <p:spPr>
            <a:xfrm>
              <a:off x="652013" y="399579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65;p46">
              <a:extLst>
                <a:ext uri="{FF2B5EF4-FFF2-40B4-BE49-F238E27FC236}">
                  <a16:creationId xmlns:a16="http://schemas.microsoft.com/office/drawing/2014/main" id="{E0AE657E-FEAC-46F0-BCBF-6241FF395B10}"/>
                </a:ext>
              </a:extLst>
            </p:cNvPr>
            <p:cNvSpPr/>
            <p:nvPr/>
          </p:nvSpPr>
          <p:spPr>
            <a:xfrm>
              <a:off x="997926" y="376638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66;p46">
              <a:extLst>
                <a:ext uri="{FF2B5EF4-FFF2-40B4-BE49-F238E27FC236}">
                  <a16:creationId xmlns:a16="http://schemas.microsoft.com/office/drawing/2014/main" id="{E61C3F62-DF6C-4DB8-9013-5022F3200CB0}"/>
                </a:ext>
              </a:extLst>
            </p:cNvPr>
            <p:cNvSpPr/>
            <p:nvPr/>
          </p:nvSpPr>
          <p:spPr>
            <a:xfrm>
              <a:off x="1043710" y="390179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67;p46">
              <a:extLst>
                <a:ext uri="{FF2B5EF4-FFF2-40B4-BE49-F238E27FC236}">
                  <a16:creationId xmlns:a16="http://schemas.microsoft.com/office/drawing/2014/main" id="{41BE059C-170A-4102-8DF7-E53B0D339BF9}"/>
                </a:ext>
              </a:extLst>
            </p:cNvPr>
            <p:cNvSpPr/>
            <p:nvPr/>
          </p:nvSpPr>
          <p:spPr>
            <a:xfrm>
              <a:off x="748686" y="392581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68;p46">
              <a:extLst>
                <a:ext uri="{FF2B5EF4-FFF2-40B4-BE49-F238E27FC236}">
                  <a16:creationId xmlns:a16="http://schemas.microsoft.com/office/drawing/2014/main" id="{FDA70195-B33E-4BD7-8FFD-CE673CE39F97}"/>
                </a:ext>
              </a:extLst>
            </p:cNvPr>
            <p:cNvSpPr/>
            <p:nvPr/>
          </p:nvSpPr>
          <p:spPr>
            <a:xfrm>
              <a:off x="889841" y="374637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69;p46">
              <a:extLst>
                <a:ext uri="{FF2B5EF4-FFF2-40B4-BE49-F238E27FC236}">
                  <a16:creationId xmlns:a16="http://schemas.microsoft.com/office/drawing/2014/main" id="{321798A9-E66E-426B-B65F-FE811145C619}"/>
                </a:ext>
              </a:extLst>
            </p:cNvPr>
            <p:cNvSpPr/>
            <p:nvPr/>
          </p:nvSpPr>
          <p:spPr>
            <a:xfrm>
              <a:off x="926715" y="388013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880;p51">
            <a:extLst>
              <a:ext uri="{FF2B5EF4-FFF2-40B4-BE49-F238E27FC236}">
                <a16:creationId xmlns:a16="http://schemas.microsoft.com/office/drawing/2014/main" id="{021A0203-86AD-4AB1-ACF6-DEC4A36FF923}"/>
              </a:ext>
            </a:extLst>
          </p:cNvPr>
          <p:cNvGrpSpPr/>
          <p:nvPr/>
        </p:nvGrpSpPr>
        <p:grpSpPr>
          <a:xfrm>
            <a:off x="333185" y="405754"/>
            <a:ext cx="1128182" cy="841979"/>
            <a:chOff x="210019" y="3951477"/>
            <a:chExt cx="1128182" cy="841979"/>
          </a:xfrm>
        </p:grpSpPr>
        <p:sp>
          <p:nvSpPr>
            <p:cNvPr id="99" name="Google Shape;881;p51">
              <a:extLst>
                <a:ext uri="{FF2B5EF4-FFF2-40B4-BE49-F238E27FC236}">
                  <a16:creationId xmlns:a16="http://schemas.microsoft.com/office/drawing/2014/main" id="{11194D1E-668A-4DC6-8318-0D5A1E6256BC}"/>
                </a:ext>
              </a:extLst>
            </p:cNvPr>
            <p:cNvSpPr/>
            <p:nvPr/>
          </p:nvSpPr>
          <p:spPr>
            <a:xfrm rot="-754766" flipH="1">
              <a:off x="267156" y="4054249"/>
              <a:ext cx="1013910" cy="636435"/>
            </a:xfrm>
            <a:custGeom>
              <a:avLst/>
              <a:gdLst/>
              <a:ahLst/>
              <a:cxnLst/>
              <a:rect l="l" t="t" r="r" b="b"/>
              <a:pathLst>
                <a:path w="13594" h="8533" extrusionOk="0">
                  <a:moveTo>
                    <a:pt x="6845" y="1"/>
                  </a:moveTo>
                  <a:cubicBezTo>
                    <a:pt x="6622" y="17"/>
                    <a:pt x="6399" y="17"/>
                    <a:pt x="6208" y="49"/>
                  </a:cubicBezTo>
                  <a:cubicBezTo>
                    <a:pt x="5158" y="160"/>
                    <a:pt x="4282" y="367"/>
                    <a:pt x="3598" y="654"/>
                  </a:cubicBezTo>
                  <a:cubicBezTo>
                    <a:pt x="3168" y="829"/>
                    <a:pt x="2802" y="1099"/>
                    <a:pt x="2483" y="1434"/>
                  </a:cubicBezTo>
                  <a:cubicBezTo>
                    <a:pt x="1863" y="2118"/>
                    <a:pt x="1306" y="2643"/>
                    <a:pt x="1003" y="2834"/>
                  </a:cubicBezTo>
                  <a:cubicBezTo>
                    <a:pt x="955" y="2882"/>
                    <a:pt x="924" y="2882"/>
                    <a:pt x="924" y="2882"/>
                  </a:cubicBezTo>
                  <a:cubicBezTo>
                    <a:pt x="112" y="3169"/>
                    <a:pt x="0" y="4076"/>
                    <a:pt x="64" y="4569"/>
                  </a:cubicBezTo>
                  <a:lnTo>
                    <a:pt x="80" y="4697"/>
                  </a:lnTo>
                  <a:lnTo>
                    <a:pt x="159" y="4840"/>
                  </a:lnTo>
                  <a:cubicBezTo>
                    <a:pt x="255" y="4983"/>
                    <a:pt x="701" y="5795"/>
                    <a:pt x="955" y="6511"/>
                  </a:cubicBezTo>
                  <a:cubicBezTo>
                    <a:pt x="987" y="6575"/>
                    <a:pt x="1003" y="6639"/>
                    <a:pt x="1035" y="6702"/>
                  </a:cubicBezTo>
                  <a:cubicBezTo>
                    <a:pt x="1194" y="7021"/>
                    <a:pt x="1417" y="7291"/>
                    <a:pt x="1688" y="7498"/>
                  </a:cubicBezTo>
                  <a:cubicBezTo>
                    <a:pt x="2054" y="7785"/>
                    <a:pt x="2499" y="7944"/>
                    <a:pt x="2961" y="7960"/>
                  </a:cubicBezTo>
                  <a:lnTo>
                    <a:pt x="3120" y="7960"/>
                  </a:lnTo>
                  <a:cubicBezTo>
                    <a:pt x="3550" y="7960"/>
                    <a:pt x="4043" y="7912"/>
                    <a:pt x="4585" y="7832"/>
                  </a:cubicBezTo>
                  <a:cubicBezTo>
                    <a:pt x="4791" y="7960"/>
                    <a:pt x="5046" y="8039"/>
                    <a:pt x="5237" y="8087"/>
                  </a:cubicBezTo>
                  <a:cubicBezTo>
                    <a:pt x="5428" y="8119"/>
                    <a:pt x="5619" y="8151"/>
                    <a:pt x="5810" y="8151"/>
                  </a:cubicBezTo>
                  <a:cubicBezTo>
                    <a:pt x="5874" y="8167"/>
                    <a:pt x="5922" y="8167"/>
                    <a:pt x="5985" y="8167"/>
                  </a:cubicBezTo>
                  <a:cubicBezTo>
                    <a:pt x="6224" y="8167"/>
                    <a:pt x="6702" y="8135"/>
                    <a:pt x="7100" y="7944"/>
                  </a:cubicBezTo>
                  <a:cubicBezTo>
                    <a:pt x="7163" y="7960"/>
                    <a:pt x="7227" y="7992"/>
                    <a:pt x="7275" y="8023"/>
                  </a:cubicBezTo>
                  <a:cubicBezTo>
                    <a:pt x="7879" y="8374"/>
                    <a:pt x="8389" y="8533"/>
                    <a:pt x="8803" y="8533"/>
                  </a:cubicBezTo>
                  <a:cubicBezTo>
                    <a:pt x="8962" y="8533"/>
                    <a:pt x="9105" y="8517"/>
                    <a:pt x="9232" y="8453"/>
                  </a:cubicBezTo>
                  <a:cubicBezTo>
                    <a:pt x="9360" y="8421"/>
                    <a:pt x="9487" y="8374"/>
                    <a:pt x="9630" y="8326"/>
                  </a:cubicBezTo>
                  <a:cubicBezTo>
                    <a:pt x="10347" y="8071"/>
                    <a:pt x="11238" y="7753"/>
                    <a:pt x="12002" y="7116"/>
                  </a:cubicBezTo>
                  <a:cubicBezTo>
                    <a:pt x="12225" y="6925"/>
                    <a:pt x="12416" y="6718"/>
                    <a:pt x="12575" y="6527"/>
                  </a:cubicBezTo>
                  <a:cubicBezTo>
                    <a:pt x="12655" y="6416"/>
                    <a:pt x="12734" y="6304"/>
                    <a:pt x="12814" y="6177"/>
                  </a:cubicBezTo>
                  <a:cubicBezTo>
                    <a:pt x="13562" y="4999"/>
                    <a:pt x="13594" y="3630"/>
                    <a:pt x="12909" y="2452"/>
                  </a:cubicBezTo>
                  <a:cubicBezTo>
                    <a:pt x="12830" y="2309"/>
                    <a:pt x="12750" y="2182"/>
                    <a:pt x="12655" y="2054"/>
                  </a:cubicBezTo>
                  <a:cubicBezTo>
                    <a:pt x="11827" y="956"/>
                    <a:pt x="9185" y="1"/>
                    <a:pt x="6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82;p51">
              <a:extLst>
                <a:ext uri="{FF2B5EF4-FFF2-40B4-BE49-F238E27FC236}">
                  <a16:creationId xmlns:a16="http://schemas.microsoft.com/office/drawing/2014/main" id="{C18DBD66-9AC0-4EDD-8AEB-AD254D57B598}"/>
                </a:ext>
              </a:extLst>
            </p:cNvPr>
            <p:cNvSpPr/>
            <p:nvPr/>
          </p:nvSpPr>
          <p:spPr>
            <a:xfrm rot="-754766" flipH="1">
              <a:off x="458129" y="4485352"/>
              <a:ext cx="712437" cy="156778"/>
            </a:xfrm>
            <a:custGeom>
              <a:avLst/>
              <a:gdLst/>
              <a:ahLst/>
              <a:cxnLst/>
              <a:rect l="l" t="t" r="r" b="b"/>
              <a:pathLst>
                <a:path w="9552" h="2102" extrusionOk="0">
                  <a:moveTo>
                    <a:pt x="4724" y="1"/>
                  </a:moveTo>
                  <a:cubicBezTo>
                    <a:pt x="3085" y="1"/>
                    <a:pt x="1478" y="341"/>
                    <a:pt x="1" y="1200"/>
                  </a:cubicBezTo>
                  <a:cubicBezTo>
                    <a:pt x="255" y="1391"/>
                    <a:pt x="574" y="1519"/>
                    <a:pt x="924" y="1519"/>
                  </a:cubicBezTo>
                  <a:cubicBezTo>
                    <a:pt x="987" y="1521"/>
                    <a:pt x="1053" y="1523"/>
                    <a:pt x="1124" y="1523"/>
                  </a:cubicBezTo>
                  <a:cubicBezTo>
                    <a:pt x="1497" y="1523"/>
                    <a:pt x="1974" y="1485"/>
                    <a:pt x="2563" y="1391"/>
                  </a:cubicBezTo>
                  <a:cubicBezTo>
                    <a:pt x="2563" y="1391"/>
                    <a:pt x="3050" y="1224"/>
                    <a:pt x="3731" y="1224"/>
                  </a:cubicBezTo>
                  <a:cubicBezTo>
                    <a:pt x="4257" y="1224"/>
                    <a:pt x="4900" y="1324"/>
                    <a:pt x="5524" y="1678"/>
                  </a:cubicBezTo>
                  <a:cubicBezTo>
                    <a:pt x="5823" y="1847"/>
                    <a:pt x="6336" y="2102"/>
                    <a:pt x="6730" y="2102"/>
                  </a:cubicBezTo>
                  <a:cubicBezTo>
                    <a:pt x="6818" y="2102"/>
                    <a:pt x="6900" y="2089"/>
                    <a:pt x="6973" y="2060"/>
                  </a:cubicBezTo>
                  <a:cubicBezTo>
                    <a:pt x="7721" y="1789"/>
                    <a:pt x="8739" y="1519"/>
                    <a:pt x="9551" y="818"/>
                  </a:cubicBezTo>
                  <a:cubicBezTo>
                    <a:pt x="7974" y="329"/>
                    <a:pt x="6333" y="1"/>
                    <a:pt x="4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83;p51">
              <a:extLst>
                <a:ext uri="{FF2B5EF4-FFF2-40B4-BE49-F238E27FC236}">
                  <a16:creationId xmlns:a16="http://schemas.microsoft.com/office/drawing/2014/main" id="{CAC44973-38CD-464B-B6EC-C6083EEC21AB}"/>
                </a:ext>
              </a:extLst>
            </p:cNvPr>
            <p:cNvSpPr/>
            <p:nvPr/>
          </p:nvSpPr>
          <p:spPr>
            <a:xfrm rot="-754766" flipH="1">
              <a:off x="1079635" y="4194763"/>
              <a:ext cx="143725" cy="112847"/>
            </a:xfrm>
            <a:custGeom>
              <a:avLst/>
              <a:gdLst/>
              <a:ahLst/>
              <a:cxnLst/>
              <a:rect l="l" t="t" r="r" b="b"/>
              <a:pathLst>
                <a:path w="1927" h="1513" extrusionOk="0">
                  <a:moveTo>
                    <a:pt x="1927" y="0"/>
                  </a:moveTo>
                  <a:lnTo>
                    <a:pt x="796" y="319"/>
                  </a:lnTo>
                  <a:cubicBezTo>
                    <a:pt x="717" y="366"/>
                    <a:pt x="637" y="398"/>
                    <a:pt x="574" y="430"/>
                  </a:cubicBezTo>
                  <a:cubicBezTo>
                    <a:pt x="1" y="621"/>
                    <a:pt x="112" y="1465"/>
                    <a:pt x="112" y="1465"/>
                  </a:cubicBezTo>
                  <a:cubicBezTo>
                    <a:pt x="112" y="1465"/>
                    <a:pt x="128" y="1481"/>
                    <a:pt x="144" y="1512"/>
                  </a:cubicBezTo>
                  <a:lnTo>
                    <a:pt x="255" y="1465"/>
                  </a:lnTo>
                  <a:cubicBezTo>
                    <a:pt x="255" y="1465"/>
                    <a:pt x="892" y="1306"/>
                    <a:pt x="1672" y="1115"/>
                  </a:cubicBezTo>
                  <a:cubicBezTo>
                    <a:pt x="1720" y="732"/>
                    <a:pt x="1799" y="366"/>
                    <a:pt x="19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84;p51">
              <a:extLst>
                <a:ext uri="{FF2B5EF4-FFF2-40B4-BE49-F238E27FC236}">
                  <a16:creationId xmlns:a16="http://schemas.microsoft.com/office/drawing/2014/main" id="{54363857-9ACA-48BC-923D-F800F1CA0FA1}"/>
                </a:ext>
              </a:extLst>
            </p:cNvPr>
            <p:cNvSpPr/>
            <p:nvPr/>
          </p:nvSpPr>
          <p:spPr>
            <a:xfrm rot="-754766" flipH="1">
              <a:off x="1035588" y="4180090"/>
              <a:ext cx="58251" cy="116427"/>
            </a:xfrm>
            <a:custGeom>
              <a:avLst/>
              <a:gdLst/>
              <a:ahLst/>
              <a:cxnLst/>
              <a:rect l="l" t="t" r="r" b="b"/>
              <a:pathLst>
                <a:path w="781" h="1561" extrusionOk="0">
                  <a:moveTo>
                    <a:pt x="781" y="1"/>
                  </a:moveTo>
                  <a:lnTo>
                    <a:pt x="781" y="1"/>
                  </a:lnTo>
                  <a:cubicBezTo>
                    <a:pt x="478" y="160"/>
                    <a:pt x="303" y="367"/>
                    <a:pt x="256" y="446"/>
                  </a:cubicBezTo>
                  <a:cubicBezTo>
                    <a:pt x="128" y="812"/>
                    <a:pt x="49" y="1178"/>
                    <a:pt x="1" y="1561"/>
                  </a:cubicBezTo>
                  <a:cubicBezTo>
                    <a:pt x="160" y="1513"/>
                    <a:pt x="319" y="1481"/>
                    <a:pt x="494" y="1433"/>
                  </a:cubicBezTo>
                  <a:cubicBezTo>
                    <a:pt x="526" y="956"/>
                    <a:pt x="590" y="478"/>
                    <a:pt x="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85;p51">
              <a:extLst>
                <a:ext uri="{FF2B5EF4-FFF2-40B4-BE49-F238E27FC236}">
                  <a16:creationId xmlns:a16="http://schemas.microsoft.com/office/drawing/2014/main" id="{0F1787AA-7BF5-439D-B181-711373AD2AAA}"/>
                </a:ext>
              </a:extLst>
            </p:cNvPr>
            <p:cNvSpPr/>
            <p:nvPr/>
          </p:nvSpPr>
          <p:spPr>
            <a:xfrm rot="-754766" flipH="1">
              <a:off x="924472" y="4185841"/>
              <a:ext cx="74883" cy="110610"/>
            </a:xfrm>
            <a:custGeom>
              <a:avLst/>
              <a:gdLst/>
              <a:ahLst/>
              <a:cxnLst/>
              <a:rect l="l" t="t" r="r" b="b"/>
              <a:pathLst>
                <a:path w="1004" h="1483" extrusionOk="0">
                  <a:moveTo>
                    <a:pt x="377" y="0"/>
                  </a:moveTo>
                  <a:cubicBezTo>
                    <a:pt x="353" y="0"/>
                    <a:pt x="328" y="1"/>
                    <a:pt x="303" y="2"/>
                  </a:cubicBezTo>
                  <a:cubicBezTo>
                    <a:pt x="207" y="495"/>
                    <a:pt x="96" y="989"/>
                    <a:pt x="0" y="1482"/>
                  </a:cubicBezTo>
                  <a:cubicBezTo>
                    <a:pt x="303" y="1402"/>
                    <a:pt x="589" y="1339"/>
                    <a:pt x="828" y="1291"/>
                  </a:cubicBezTo>
                  <a:cubicBezTo>
                    <a:pt x="876" y="893"/>
                    <a:pt x="924" y="511"/>
                    <a:pt x="1003" y="129"/>
                  </a:cubicBezTo>
                  <a:cubicBezTo>
                    <a:pt x="915" y="85"/>
                    <a:pt x="677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86;p51">
              <a:extLst>
                <a:ext uri="{FF2B5EF4-FFF2-40B4-BE49-F238E27FC236}">
                  <a16:creationId xmlns:a16="http://schemas.microsoft.com/office/drawing/2014/main" id="{AA8AB787-8C7A-4B4F-9A25-5BC821EA16CE}"/>
                </a:ext>
              </a:extLst>
            </p:cNvPr>
            <p:cNvSpPr/>
            <p:nvPr/>
          </p:nvSpPr>
          <p:spPr>
            <a:xfrm rot="-754766" flipH="1">
              <a:off x="976889" y="4173989"/>
              <a:ext cx="78389" cy="123587"/>
            </a:xfrm>
            <a:custGeom>
              <a:avLst/>
              <a:gdLst/>
              <a:ahLst/>
              <a:cxnLst/>
              <a:rect l="l" t="t" r="r" b="b"/>
              <a:pathLst>
                <a:path w="1051" h="1657" extrusionOk="0">
                  <a:moveTo>
                    <a:pt x="1051" y="1"/>
                  </a:moveTo>
                  <a:cubicBezTo>
                    <a:pt x="955" y="1"/>
                    <a:pt x="860" y="1"/>
                    <a:pt x="748" y="33"/>
                  </a:cubicBezTo>
                  <a:cubicBezTo>
                    <a:pt x="573" y="64"/>
                    <a:pt x="414" y="144"/>
                    <a:pt x="287" y="224"/>
                  </a:cubicBezTo>
                  <a:cubicBezTo>
                    <a:pt x="96" y="701"/>
                    <a:pt x="32" y="1179"/>
                    <a:pt x="0" y="1656"/>
                  </a:cubicBezTo>
                  <a:cubicBezTo>
                    <a:pt x="255" y="1593"/>
                    <a:pt x="510" y="1545"/>
                    <a:pt x="748" y="1481"/>
                  </a:cubicBezTo>
                  <a:cubicBezTo>
                    <a:pt x="844" y="988"/>
                    <a:pt x="955" y="494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87;p51">
              <a:extLst>
                <a:ext uri="{FF2B5EF4-FFF2-40B4-BE49-F238E27FC236}">
                  <a16:creationId xmlns:a16="http://schemas.microsoft.com/office/drawing/2014/main" id="{A9A850AE-B3AD-4CD7-89AF-D5EF51BBAB6D}"/>
                </a:ext>
              </a:extLst>
            </p:cNvPr>
            <p:cNvSpPr/>
            <p:nvPr/>
          </p:nvSpPr>
          <p:spPr>
            <a:xfrm rot="-754766" flipH="1">
              <a:off x="806113" y="4192715"/>
              <a:ext cx="130673" cy="109342"/>
            </a:xfrm>
            <a:custGeom>
              <a:avLst/>
              <a:gdLst/>
              <a:ahLst/>
              <a:cxnLst/>
              <a:rect l="l" t="t" r="r" b="b"/>
              <a:pathLst>
                <a:path w="1752" h="1466" extrusionOk="0">
                  <a:moveTo>
                    <a:pt x="1258" y="1"/>
                  </a:moveTo>
                  <a:lnTo>
                    <a:pt x="175" y="303"/>
                  </a:lnTo>
                  <a:cubicBezTo>
                    <a:pt x="96" y="685"/>
                    <a:pt x="48" y="1067"/>
                    <a:pt x="0" y="1465"/>
                  </a:cubicBezTo>
                  <a:cubicBezTo>
                    <a:pt x="446" y="1354"/>
                    <a:pt x="796" y="1274"/>
                    <a:pt x="907" y="1274"/>
                  </a:cubicBezTo>
                  <a:lnTo>
                    <a:pt x="1751" y="606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88;p51">
              <a:extLst>
                <a:ext uri="{FF2B5EF4-FFF2-40B4-BE49-F238E27FC236}">
                  <a16:creationId xmlns:a16="http://schemas.microsoft.com/office/drawing/2014/main" id="{F3E172B7-ACCD-4A2A-BD3C-60565D6ECCCA}"/>
                </a:ext>
              </a:extLst>
            </p:cNvPr>
            <p:cNvSpPr/>
            <p:nvPr/>
          </p:nvSpPr>
          <p:spPr>
            <a:xfrm rot="-754766" flipH="1">
              <a:off x="536063" y="4075357"/>
              <a:ext cx="679172" cy="435801"/>
            </a:xfrm>
            <a:custGeom>
              <a:avLst/>
              <a:gdLst/>
              <a:ahLst/>
              <a:cxnLst/>
              <a:rect l="l" t="t" r="r" b="b"/>
              <a:pathLst>
                <a:path w="9106" h="5843" extrusionOk="0">
                  <a:moveTo>
                    <a:pt x="6161" y="1"/>
                  </a:moveTo>
                  <a:cubicBezTo>
                    <a:pt x="5970" y="1"/>
                    <a:pt x="5779" y="17"/>
                    <a:pt x="5588" y="33"/>
                  </a:cubicBezTo>
                  <a:cubicBezTo>
                    <a:pt x="4394" y="160"/>
                    <a:pt x="3614" y="399"/>
                    <a:pt x="3137" y="606"/>
                  </a:cubicBezTo>
                  <a:cubicBezTo>
                    <a:pt x="2802" y="749"/>
                    <a:pt x="2500" y="972"/>
                    <a:pt x="2245" y="1242"/>
                  </a:cubicBezTo>
                  <a:cubicBezTo>
                    <a:pt x="1863" y="1640"/>
                    <a:pt x="1131" y="2420"/>
                    <a:pt x="653" y="2739"/>
                  </a:cubicBezTo>
                  <a:lnTo>
                    <a:pt x="1784" y="2420"/>
                  </a:lnTo>
                  <a:cubicBezTo>
                    <a:pt x="1863" y="2309"/>
                    <a:pt x="2181" y="1911"/>
                    <a:pt x="2770" y="1784"/>
                  </a:cubicBezTo>
                  <a:cubicBezTo>
                    <a:pt x="2897" y="1754"/>
                    <a:pt x="3018" y="1742"/>
                    <a:pt x="3129" y="1742"/>
                  </a:cubicBezTo>
                  <a:cubicBezTo>
                    <a:pt x="3440" y="1742"/>
                    <a:pt x="3680" y="1832"/>
                    <a:pt x="3773" y="1879"/>
                  </a:cubicBezTo>
                  <a:lnTo>
                    <a:pt x="4856" y="1577"/>
                  </a:lnTo>
                  <a:lnTo>
                    <a:pt x="5349" y="2182"/>
                  </a:lnTo>
                  <a:lnTo>
                    <a:pt x="4505" y="2850"/>
                  </a:lnTo>
                  <a:cubicBezTo>
                    <a:pt x="4076" y="2882"/>
                    <a:pt x="112" y="3885"/>
                    <a:pt x="112" y="3885"/>
                  </a:cubicBezTo>
                  <a:lnTo>
                    <a:pt x="1" y="3932"/>
                  </a:lnTo>
                  <a:cubicBezTo>
                    <a:pt x="112" y="4139"/>
                    <a:pt x="558" y="4951"/>
                    <a:pt x="828" y="5699"/>
                  </a:cubicBezTo>
                  <a:cubicBezTo>
                    <a:pt x="844" y="5747"/>
                    <a:pt x="876" y="5795"/>
                    <a:pt x="892" y="5843"/>
                  </a:cubicBezTo>
                  <a:cubicBezTo>
                    <a:pt x="1815" y="5572"/>
                    <a:pt x="4092" y="4903"/>
                    <a:pt x="5381" y="4394"/>
                  </a:cubicBezTo>
                  <a:cubicBezTo>
                    <a:pt x="6829" y="3646"/>
                    <a:pt x="8103" y="2675"/>
                    <a:pt x="9106" y="1386"/>
                  </a:cubicBezTo>
                  <a:cubicBezTo>
                    <a:pt x="8151" y="1115"/>
                    <a:pt x="7323" y="892"/>
                    <a:pt x="7116" y="860"/>
                  </a:cubicBezTo>
                  <a:cubicBezTo>
                    <a:pt x="7116" y="860"/>
                    <a:pt x="6702" y="462"/>
                    <a:pt x="6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89;p51">
              <a:extLst>
                <a:ext uri="{FF2B5EF4-FFF2-40B4-BE49-F238E27FC236}">
                  <a16:creationId xmlns:a16="http://schemas.microsoft.com/office/drawing/2014/main" id="{0E0FB671-DF69-462E-846B-B939D5F3CAB7}"/>
                </a:ext>
              </a:extLst>
            </p:cNvPr>
            <p:cNvSpPr/>
            <p:nvPr/>
          </p:nvSpPr>
          <p:spPr>
            <a:xfrm rot="-754766" flipH="1">
              <a:off x="309252" y="4247883"/>
              <a:ext cx="518888" cy="288570"/>
            </a:xfrm>
            <a:custGeom>
              <a:avLst/>
              <a:gdLst/>
              <a:ahLst/>
              <a:cxnLst/>
              <a:rect l="l" t="t" r="r" b="b"/>
              <a:pathLst>
                <a:path w="6957" h="3869" extrusionOk="0">
                  <a:moveTo>
                    <a:pt x="3726" y="1"/>
                  </a:moveTo>
                  <a:cubicBezTo>
                    <a:pt x="2723" y="1290"/>
                    <a:pt x="1449" y="2261"/>
                    <a:pt x="1" y="3009"/>
                  </a:cubicBezTo>
                  <a:cubicBezTo>
                    <a:pt x="447" y="2834"/>
                    <a:pt x="781" y="2675"/>
                    <a:pt x="876" y="2563"/>
                  </a:cubicBezTo>
                  <a:cubicBezTo>
                    <a:pt x="876" y="2563"/>
                    <a:pt x="4346" y="3184"/>
                    <a:pt x="6241" y="3869"/>
                  </a:cubicBezTo>
                  <a:cubicBezTo>
                    <a:pt x="6957" y="2754"/>
                    <a:pt x="6829" y="1608"/>
                    <a:pt x="6336" y="749"/>
                  </a:cubicBezTo>
                  <a:cubicBezTo>
                    <a:pt x="5604" y="542"/>
                    <a:pt x="4617" y="255"/>
                    <a:pt x="3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90;p51">
              <a:extLst>
                <a:ext uri="{FF2B5EF4-FFF2-40B4-BE49-F238E27FC236}">
                  <a16:creationId xmlns:a16="http://schemas.microsoft.com/office/drawing/2014/main" id="{C476F495-6BCE-48EC-94B3-8133795D4852}"/>
                </a:ext>
              </a:extLst>
            </p:cNvPr>
            <p:cNvSpPr/>
            <p:nvPr/>
          </p:nvSpPr>
          <p:spPr>
            <a:xfrm rot="-754766" flipH="1">
              <a:off x="387942" y="4389447"/>
              <a:ext cx="800223" cy="189297"/>
            </a:xfrm>
            <a:custGeom>
              <a:avLst/>
              <a:gdLst/>
              <a:ahLst/>
              <a:cxnLst/>
              <a:rect l="l" t="t" r="r" b="b"/>
              <a:pathLst>
                <a:path w="10729" h="2538" extrusionOk="0">
                  <a:moveTo>
                    <a:pt x="5812" y="1"/>
                  </a:moveTo>
                  <a:cubicBezTo>
                    <a:pt x="5292" y="1"/>
                    <a:pt x="4772" y="113"/>
                    <a:pt x="4282" y="325"/>
                  </a:cubicBezTo>
                  <a:cubicBezTo>
                    <a:pt x="2977" y="914"/>
                    <a:pt x="876" y="1694"/>
                    <a:pt x="0" y="1949"/>
                  </a:cubicBezTo>
                  <a:cubicBezTo>
                    <a:pt x="112" y="2187"/>
                    <a:pt x="271" y="2378"/>
                    <a:pt x="478" y="2537"/>
                  </a:cubicBezTo>
                  <a:cubicBezTo>
                    <a:pt x="1955" y="1678"/>
                    <a:pt x="3562" y="1338"/>
                    <a:pt x="5201" y="1338"/>
                  </a:cubicBezTo>
                  <a:cubicBezTo>
                    <a:pt x="6810" y="1338"/>
                    <a:pt x="8451" y="1666"/>
                    <a:pt x="10028" y="2155"/>
                  </a:cubicBezTo>
                  <a:cubicBezTo>
                    <a:pt x="10219" y="1996"/>
                    <a:pt x="10394" y="1837"/>
                    <a:pt x="10522" y="1662"/>
                  </a:cubicBezTo>
                  <a:cubicBezTo>
                    <a:pt x="10601" y="1567"/>
                    <a:pt x="10665" y="1471"/>
                    <a:pt x="10729" y="1360"/>
                  </a:cubicBezTo>
                  <a:cubicBezTo>
                    <a:pt x="9630" y="962"/>
                    <a:pt x="8007" y="484"/>
                    <a:pt x="6829" y="150"/>
                  </a:cubicBezTo>
                  <a:cubicBezTo>
                    <a:pt x="6495" y="49"/>
                    <a:pt x="6153" y="1"/>
                    <a:pt x="5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91;p51">
              <a:extLst>
                <a:ext uri="{FF2B5EF4-FFF2-40B4-BE49-F238E27FC236}">
                  <a16:creationId xmlns:a16="http://schemas.microsoft.com/office/drawing/2014/main" id="{55C87370-19FA-4B10-A428-6E9927C7D1EC}"/>
                </a:ext>
              </a:extLst>
            </p:cNvPr>
            <p:cNvSpPr/>
            <p:nvPr/>
          </p:nvSpPr>
          <p:spPr>
            <a:xfrm rot="-754766" flipH="1">
              <a:off x="832467" y="4521438"/>
              <a:ext cx="144919" cy="68022"/>
            </a:xfrm>
            <a:custGeom>
              <a:avLst/>
              <a:gdLst/>
              <a:ahLst/>
              <a:cxnLst/>
              <a:rect l="l" t="t" r="r" b="b"/>
              <a:pathLst>
                <a:path w="1943" h="912" extrusionOk="0">
                  <a:moveTo>
                    <a:pt x="1097" y="0"/>
                  </a:moveTo>
                  <a:cubicBezTo>
                    <a:pt x="497" y="0"/>
                    <a:pt x="31" y="183"/>
                    <a:pt x="16" y="434"/>
                  </a:cubicBezTo>
                  <a:cubicBezTo>
                    <a:pt x="0" y="640"/>
                    <a:pt x="303" y="816"/>
                    <a:pt x="717" y="911"/>
                  </a:cubicBezTo>
                  <a:cubicBezTo>
                    <a:pt x="1146" y="784"/>
                    <a:pt x="1560" y="481"/>
                    <a:pt x="1942" y="131"/>
                  </a:cubicBezTo>
                  <a:cubicBezTo>
                    <a:pt x="1751" y="67"/>
                    <a:pt x="1496" y="20"/>
                    <a:pt x="1242" y="4"/>
                  </a:cubicBezTo>
                  <a:cubicBezTo>
                    <a:pt x="1193" y="1"/>
                    <a:pt x="1145" y="0"/>
                    <a:pt x="1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92;p51">
              <a:extLst>
                <a:ext uri="{FF2B5EF4-FFF2-40B4-BE49-F238E27FC236}">
                  <a16:creationId xmlns:a16="http://schemas.microsoft.com/office/drawing/2014/main" id="{BFAAB3A8-0BF9-4BC3-BA0B-358190D2A8EA}"/>
                </a:ext>
              </a:extLst>
            </p:cNvPr>
            <p:cNvSpPr/>
            <p:nvPr/>
          </p:nvSpPr>
          <p:spPr>
            <a:xfrm rot="-754766" flipH="1">
              <a:off x="799566" y="4540721"/>
              <a:ext cx="127093" cy="63248"/>
            </a:xfrm>
            <a:custGeom>
              <a:avLst/>
              <a:gdLst/>
              <a:ahLst/>
              <a:cxnLst/>
              <a:rect l="l" t="t" r="r" b="b"/>
              <a:pathLst>
                <a:path w="1704" h="848" extrusionOk="0">
                  <a:moveTo>
                    <a:pt x="1226" y="0"/>
                  </a:moveTo>
                  <a:cubicBezTo>
                    <a:pt x="844" y="350"/>
                    <a:pt x="430" y="653"/>
                    <a:pt x="1" y="780"/>
                  </a:cubicBezTo>
                  <a:cubicBezTo>
                    <a:pt x="144" y="812"/>
                    <a:pt x="303" y="828"/>
                    <a:pt x="478" y="844"/>
                  </a:cubicBezTo>
                  <a:cubicBezTo>
                    <a:pt x="527" y="846"/>
                    <a:pt x="575" y="847"/>
                    <a:pt x="623" y="847"/>
                  </a:cubicBezTo>
                  <a:cubicBezTo>
                    <a:pt x="1223" y="847"/>
                    <a:pt x="1689" y="665"/>
                    <a:pt x="1704" y="414"/>
                  </a:cubicBezTo>
                  <a:cubicBezTo>
                    <a:pt x="1704" y="255"/>
                    <a:pt x="1529" y="112"/>
                    <a:pt x="1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93;p51">
              <a:extLst>
                <a:ext uri="{FF2B5EF4-FFF2-40B4-BE49-F238E27FC236}">
                  <a16:creationId xmlns:a16="http://schemas.microsoft.com/office/drawing/2014/main" id="{5F0EC4E7-4A4F-4F1B-B603-87189B234C51}"/>
                </a:ext>
              </a:extLst>
            </p:cNvPr>
            <p:cNvSpPr/>
            <p:nvPr/>
          </p:nvSpPr>
          <p:spPr>
            <a:xfrm rot="-754766" flipH="1">
              <a:off x="319114" y="4149834"/>
              <a:ext cx="414395" cy="159239"/>
            </a:xfrm>
            <a:custGeom>
              <a:avLst/>
              <a:gdLst/>
              <a:ahLst/>
              <a:cxnLst/>
              <a:rect l="l" t="t" r="r" b="b"/>
              <a:pathLst>
                <a:path w="5556" h="2135" extrusionOk="0">
                  <a:moveTo>
                    <a:pt x="155" y="0"/>
                  </a:moveTo>
                  <a:cubicBezTo>
                    <a:pt x="104" y="0"/>
                    <a:pt x="52" y="1"/>
                    <a:pt x="1" y="2"/>
                  </a:cubicBezTo>
                  <a:cubicBezTo>
                    <a:pt x="176" y="145"/>
                    <a:pt x="303" y="320"/>
                    <a:pt x="399" y="479"/>
                  </a:cubicBezTo>
                  <a:cubicBezTo>
                    <a:pt x="669" y="925"/>
                    <a:pt x="1115" y="1243"/>
                    <a:pt x="1640" y="1339"/>
                  </a:cubicBezTo>
                  <a:cubicBezTo>
                    <a:pt x="2723" y="1514"/>
                    <a:pt x="4490" y="1832"/>
                    <a:pt x="5556" y="2135"/>
                  </a:cubicBezTo>
                  <a:cubicBezTo>
                    <a:pt x="5492" y="2023"/>
                    <a:pt x="5413" y="1912"/>
                    <a:pt x="5333" y="1816"/>
                  </a:cubicBezTo>
                  <a:cubicBezTo>
                    <a:pt x="4696" y="977"/>
                    <a:pt x="2341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A7EF23F-6B39-482B-BBDE-D829E7BC5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89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34315-D1EB-4AB8-AE9D-9BE2F736A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81" y="1522695"/>
            <a:ext cx="6676338" cy="2694876"/>
          </a:xfrm>
          <a:prstGeom prst="rect">
            <a:avLst/>
          </a:prstGeom>
        </p:spPr>
      </p:pic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cache images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5600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Frame rate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5037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Assuming constant queuing delay in the OS’s and routers</a:t>
            </a:r>
            <a:br>
              <a:rPr lang="en" dirty="0"/>
            </a:br>
            <a:r>
              <a:rPr lang="en" dirty="0"/>
              <a:t>and total processing time &lt; 0.05s (proven empirically)</a:t>
            </a:r>
            <a:endParaRPr dirty="0"/>
          </a:p>
        </p:txBody>
      </p:sp>
      <p:sp>
        <p:nvSpPr>
          <p:cNvPr id="49" name="Google Shape;325;p40">
            <a:extLst>
              <a:ext uri="{FF2B5EF4-FFF2-40B4-BE49-F238E27FC236}">
                <a16:creationId xmlns:a16="http://schemas.microsoft.com/office/drawing/2014/main" id="{DE3FC77D-B063-4D2F-8710-D982607A6FAF}"/>
              </a:ext>
            </a:extLst>
          </p:cNvPr>
          <p:cNvSpPr txBox="1">
            <a:spLocks/>
          </p:cNvSpPr>
          <p:nvPr/>
        </p:nvSpPr>
        <p:spPr>
          <a:xfrm>
            <a:off x="1033864" y="2294442"/>
            <a:ext cx="1169987" cy="64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2000" b="1" dirty="0">
                <a:solidFill>
                  <a:schemeClr val="accent4"/>
                </a:solidFill>
              </a:rPr>
              <a:t>Server</a:t>
            </a:r>
          </a:p>
        </p:txBody>
      </p:sp>
      <p:sp>
        <p:nvSpPr>
          <p:cNvPr id="51" name="Google Shape;325;p40">
            <a:extLst>
              <a:ext uri="{FF2B5EF4-FFF2-40B4-BE49-F238E27FC236}">
                <a16:creationId xmlns:a16="http://schemas.microsoft.com/office/drawing/2014/main" id="{F1FFEF7D-6A98-4909-8744-EDA151BD59E9}"/>
              </a:ext>
            </a:extLst>
          </p:cNvPr>
          <p:cNvSpPr txBox="1">
            <a:spLocks/>
          </p:cNvSpPr>
          <p:nvPr/>
        </p:nvSpPr>
        <p:spPr>
          <a:xfrm>
            <a:off x="1033863" y="3043249"/>
            <a:ext cx="1169987" cy="64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52" name="Google Shape;325;p40">
            <a:extLst>
              <a:ext uri="{FF2B5EF4-FFF2-40B4-BE49-F238E27FC236}">
                <a16:creationId xmlns:a16="http://schemas.microsoft.com/office/drawing/2014/main" id="{0B72CA49-A830-4096-AECA-2AB51B066F17}"/>
              </a:ext>
            </a:extLst>
          </p:cNvPr>
          <p:cNvSpPr txBox="1">
            <a:spLocks/>
          </p:cNvSpPr>
          <p:nvPr/>
        </p:nvSpPr>
        <p:spPr>
          <a:xfrm>
            <a:off x="0" y="1676946"/>
            <a:ext cx="9144000" cy="36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800" b="1" dirty="0"/>
              <a:t>20fps =&gt; 1 frame each 0.05s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086DF1-4F23-4C84-9C90-F22983AFDD94}"/>
              </a:ext>
            </a:extLst>
          </p:cNvPr>
          <p:cNvSpPr/>
          <p:nvPr/>
        </p:nvSpPr>
        <p:spPr>
          <a:xfrm>
            <a:off x="2340927" y="2183172"/>
            <a:ext cx="1295400" cy="161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46858C2-94D8-43A8-9EF1-B534B71C2F0E}"/>
              </a:ext>
            </a:extLst>
          </p:cNvPr>
          <p:cNvSpPr/>
          <p:nvPr/>
        </p:nvSpPr>
        <p:spPr>
          <a:xfrm>
            <a:off x="3636327" y="2183172"/>
            <a:ext cx="1295400" cy="161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9AD88C-0BB3-443C-B31B-4A0FB7240D97}"/>
              </a:ext>
            </a:extLst>
          </p:cNvPr>
          <p:cNvSpPr/>
          <p:nvPr/>
        </p:nvSpPr>
        <p:spPr>
          <a:xfrm>
            <a:off x="4931727" y="2183172"/>
            <a:ext cx="1295400" cy="161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D7E7AD-4C6D-420E-85F6-4842647A0317}"/>
              </a:ext>
            </a:extLst>
          </p:cNvPr>
          <p:cNvSpPr/>
          <p:nvPr/>
        </p:nvSpPr>
        <p:spPr>
          <a:xfrm>
            <a:off x="6227127" y="2183172"/>
            <a:ext cx="1295400" cy="161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C3A9615-1BE3-423B-BE62-66A016682509}"/>
              </a:ext>
            </a:extLst>
          </p:cNvPr>
          <p:cNvSpPr/>
          <p:nvPr/>
        </p:nvSpPr>
        <p:spPr>
          <a:xfrm>
            <a:off x="2340927" y="2533659"/>
            <a:ext cx="829840" cy="161579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58B9600-0C62-4A2B-BBA9-4003C005F76F}"/>
              </a:ext>
            </a:extLst>
          </p:cNvPr>
          <p:cNvSpPr/>
          <p:nvPr/>
        </p:nvSpPr>
        <p:spPr>
          <a:xfrm>
            <a:off x="3170767" y="2533659"/>
            <a:ext cx="465560" cy="161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AFD97E-727D-456B-BA87-1609DD1BB2F4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2340927" y="2263962"/>
            <a:ext cx="0" cy="1418857"/>
          </a:xfrm>
          <a:prstGeom prst="line">
            <a:avLst/>
          </a:prstGeom>
          <a:ln w="19050">
            <a:solidFill>
              <a:srgbClr val="9EADB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74949DC-FE83-4946-B20B-4A0C97B26D3A}"/>
              </a:ext>
            </a:extLst>
          </p:cNvPr>
          <p:cNvCxnSpPr>
            <a:cxnSpLocks/>
          </p:cNvCxnSpPr>
          <p:nvPr/>
        </p:nvCxnSpPr>
        <p:spPr>
          <a:xfrm>
            <a:off x="3636327" y="2263962"/>
            <a:ext cx="0" cy="1655226"/>
          </a:xfrm>
          <a:prstGeom prst="line">
            <a:avLst/>
          </a:prstGeom>
          <a:ln w="19050">
            <a:solidFill>
              <a:srgbClr val="9EADB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34D3098-7723-4408-8F50-C7B7350A9D9E}"/>
              </a:ext>
            </a:extLst>
          </p:cNvPr>
          <p:cNvCxnSpPr>
            <a:cxnSpLocks/>
          </p:cNvCxnSpPr>
          <p:nvPr/>
        </p:nvCxnSpPr>
        <p:spPr>
          <a:xfrm>
            <a:off x="4931727" y="2263962"/>
            <a:ext cx="0" cy="1418857"/>
          </a:xfrm>
          <a:prstGeom prst="line">
            <a:avLst/>
          </a:prstGeom>
          <a:ln w="19050">
            <a:solidFill>
              <a:srgbClr val="9EADB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6DF8BC6-53A1-4A25-9916-AB91625DA010}"/>
              </a:ext>
            </a:extLst>
          </p:cNvPr>
          <p:cNvCxnSpPr>
            <a:cxnSpLocks/>
          </p:cNvCxnSpPr>
          <p:nvPr/>
        </p:nvCxnSpPr>
        <p:spPr>
          <a:xfrm>
            <a:off x="6227127" y="2263962"/>
            <a:ext cx="0" cy="1418857"/>
          </a:xfrm>
          <a:prstGeom prst="line">
            <a:avLst/>
          </a:prstGeom>
          <a:ln w="19050">
            <a:solidFill>
              <a:srgbClr val="9EADB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D67EDA-38D5-4140-B85B-858724F18C0E}"/>
              </a:ext>
            </a:extLst>
          </p:cNvPr>
          <p:cNvCxnSpPr>
            <a:cxnSpLocks/>
          </p:cNvCxnSpPr>
          <p:nvPr/>
        </p:nvCxnSpPr>
        <p:spPr>
          <a:xfrm>
            <a:off x="7522527" y="2263962"/>
            <a:ext cx="0" cy="1418857"/>
          </a:xfrm>
          <a:prstGeom prst="line">
            <a:avLst/>
          </a:prstGeom>
          <a:ln w="19050">
            <a:solidFill>
              <a:srgbClr val="9EADB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F9A0D603-0485-402A-91DE-05508B0D3881}"/>
              </a:ext>
            </a:extLst>
          </p:cNvPr>
          <p:cNvSpPr/>
          <p:nvPr/>
        </p:nvSpPr>
        <p:spPr>
          <a:xfrm>
            <a:off x="3636326" y="2533658"/>
            <a:ext cx="829840" cy="161579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5D9421-D889-40BE-AF36-AC9D8ABB2B7B}"/>
              </a:ext>
            </a:extLst>
          </p:cNvPr>
          <p:cNvSpPr/>
          <p:nvPr/>
        </p:nvSpPr>
        <p:spPr>
          <a:xfrm>
            <a:off x="4466166" y="2533658"/>
            <a:ext cx="465560" cy="161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700C51B-6835-4FF1-836A-02B9E87E1BB5}"/>
              </a:ext>
            </a:extLst>
          </p:cNvPr>
          <p:cNvSpPr/>
          <p:nvPr/>
        </p:nvSpPr>
        <p:spPr>
          <a:xfrm>
            <a:off x="4931728" y="2533658"/>
            <a:ext cx="829840" cy="161579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2484889-6572-4927-B5E1-C7FE1371FFE3}"/>
              </a:ext>
            </a:extLst>
          </p:cNvPr>
          <p:cNvSpPr/>
          <p:nvPr/>
        </p:nvSpPr>
        <p:spPr>
          <a:xfrm>
            <a:off x="5761568" y="2533658"/>
            <a:ext cx="465560" cy="161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B80102-7B99-4933-AD73-F55CE8F8A4AC}"/>
              </a:ext>
            </a:extLst>
          </p:cNvPr>
          <p:cNvSpPr/>
          <p:nvPr/>
        </p:nvSpPr>
        <p:spPr>
          <a:xfrm>
            <a:off x="6227127" y="2533657"/>
            <a:ext cx="829840" cy="161579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215339F-3731-4FDE-9ECE-ED6FD3D39A5B}"/>
              </a:ext>
            </a:extLst>
          </p:cNvPr>
          <p:cNvSpPr/>
          <p:nvPr/>
        </p:nvSpPr>
        <p:spPr>
          <a:xfrm>
            <a:off x="7056967" y="2533657"/>
            <a:ext cx="465560" cy="161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9A80C87-1D2F-4E49-9DA3-5F83EAF74037}"/>
              </a:ext>
            </a:extLst>
          </p:cNvPr>
          <p:cNvSpPr/>
          <p:nvPr/>
        </p:nvSpPr>
        <p:spPr>
          <a:xfrm rot="16200000">
            <a:off x="3331580" y="2579398"/>
            <a:ext cx="143932" cy="465560"/>
          </a:xfrm>
          <a:prstGeom prst="leftBrac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0DEF470F-0E7A-4DDF-BED4-F80583AE023A}"/>
              </a:ext>
            </a:extLst>
          </p:cNvPr>
          <p:cNvSpPr/>
          <p:nvPr/>
        </p:nvSpPr>
        <p:spPr>
          <a:xfrm rot="16200000">
            <a:off x="2683879" y="2397258"/>
            <a:ext cx="143932" cy="829840"/>
          </a:xfrm>
          <a:prstGeom prst="leftBrace">
            <a:avLst/>
          </a:prstGeom>
          <a:ln w="28575">
            <a:solidFill>
              <a:srgbClr val="9EAD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Google Shape;325;p40">
            <a:extLst>
              <a:ext uri="{FF2B5EF4-FFF2-40B4-BE49-F238E27FC236}">
                <a16:creationId xmlns:a16="http://schemas.microsoft.com/office/drawing/2014/main" id="{C0EA5B82-C815-4C5A-B2F3-A4DDD844E721}"/>
              </a:ext>
            </a:extLst>
          </p:cNvPr>
          <p:cNvSpPr txBox="1">
            <a:spLocks/>
          </p:cNvSpPr>
          <p:nvPr/>
        </p:nvSpPr>
        <p:spPr>
          <a:xfrm>
            <a:off x="2503908" y="2863337"/>
            <a:ext cx="503874" cy="18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700" b="1" dirty="0">
                <a:solidFill>
                  <a:srgbClr val="9EADB9"/>
                </a:solidFill>
              </a:rPr>
              <a:t>wait</a:t>
            </a:r>
          </a:p>
        </p:txBody>
      </p:sp>
      <p:sp>
        <p:nvSpPr>
          <p:cNvPr id="87" name="Google Shape;325;p40">
            <a:extLst>
              <a:ext uri="{FF2B5EF4-FFF2-40B4-BE49-F238E27FC236}">
                <a16:creationId xmlns:a16="http://schemas.microsoft.com/office/drawing/2014/main" id="{BD00FC90-C5A0-40B7-90A1-0FFB55A70233}"/>
              </a:ext>
            </a:extLst>
          </p:cNvPr>
          <p:cNvSpPr txBox="1">
            <a:spLocks/>
          </p:cNvSpPr>
          <p:nvPr/>
        </p:nvSpPr>
        <p:spPr>
          <a:xfrm>
            <a:off x="3079751" y="2863337"/>
            <a:ext cx="647586" cy="18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700" b="1" dirty="0">
                <a:solidFill>
                  <a:schemeClr val="accent4"/>
                </a:solidFill>
              </a:rPr>
              <a:t>process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A338EB4-20B7-47B9-984D-54360E186E93}"/>
              </a:ext>
            </a:extLst>
          </p:cNvPr>
          <p:cNvSpPr/>
          <p:nvPr/>
        </p:nvSpPr>
        <p:spPr>
          <a:xfrm>
            <a:off x="3979226" y="3279604"/>
            <a:ext cx="256848" cy="161579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C73A043-7108-49C6-9C0A-8E62245CA5A2}"/>
              </a:ext>
            </a:extLst>
          </p:cNvPr>
          <p:cNvSpPr/>
          <p:nvPr/>
        </p:nvSpPr>
        <p:spPr>
          <a:xfrm>
            <a:off x="4236074" y="3279604"/>
            <a:ext cx="1038552" cy="16158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Left Brace 89">
            <a:extLst>
              <a:ext uri="{FF2B5EF4-FFF2-40B4-BE49-F238E27FC236}">
                <a16:creationId xmlns:a16="http://schemas.microsoft.com/office/drawing/2014/main" id="{671004FA-D84A-4C7E-AE1C-4164BE68F1B7}"/>
              </a:ext>
            </a:extLst>
          </p:cNvPr>
          <p:cNvSpPr/>
          <p:nvPr/>
        </p:nvSpPr>
        <p:spPr>
          <a:xfrm rot="16200000">
            <a:off x="4683384" y="3028287"/>
            <a:ext cx="143932" cy="1038552"/>
          </a:xfrm>
          <a:prstGeom prst="leftBrac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Left Brace 90">
            <a:extLst>
              <a:ext uri="{FF2B5EF4-FFF2-40B4-BE49-F238E27FC236}">
                <a16:creationId xmlns:a16="http://schemas.microsoft.com/office/drawing/2014/main" id="{9B0F433A-D53F-4CA2-AEB3-2602C0992994}"/>
              </a:ext>
            </a:extLst>
          </p:cNvPr>
          <p:cNvSpPr/>
          <p:nvPr/>
        </p:nvSpPr>
        <p:spPr>
          <a:xfrm rot="16200000">
            <a:off x="4035684" y="3419138"/>
            <a:ext cx="143932" cy="256849"/>
          </a:xfrm>
          <a:prstGeom prst="leftBrace">
            <a:avLst/>
          </a:prstGeom>
          <a:ln w="28575">
            <a:solidFill>
              <a:srgbClr val="9EAD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Google Shape;325;p40">
            <a:extLst>
              <a:ext uri="{FF2B5EF4-FFF2-40B4-BE49-F238E27FC236}">
                <a16:creationId xmlns:a16="http://schemas.microsoft.com/office/drawing/2014/main" id="{7AD61C42-F1F8-4991-ACCB-6E527847C800}"/>
              </a:ext>
            </a:extLst>
          </p:cNvPr>
          <p:cNvSpPr txBox="1">
            <a:spLocks/>
          </p:cNvSpPr>
          <p:nvPr/>
        </p:nvSpPr>
        <p:spPr>
          <a:xfrm>
            <a:off x="3851692" y="3598722"/>
            <a:ext cx="503874" cy="18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700" b="1" dirty="0">
                <a:solidFill>
                  <a:srgbClr val="9EADB9"/>
                </a:solidFill>
              </a:rPr>
              <a:t>wait</a:t>
            </a:r>
          </a:p>
        </p:txBody>
      </p:sp>
      <p:sp>
        <p:nvSpPr>
          <p:cNvPr id="93" name="Google Shape;325;p40">
            <a:extLst>
              <a:ext uri="{FF2B5EF4-FFF2-40B4-BE49-F238E27FC236}">
                <a16:creationId xmlns:a16="http://schemas.microsoft.com/office/drawing/2014/main" id="{2F7C64BA-D1DD-4BAD-A054-10AA597CAD65}"/>
              </a:ext>
            </a:extLst>
          </p:cNvPr>
          <p:cNvSpPr txBox="1">
            <a:spLocks/>
          </p:cNvSpPr>
          <p:nvPr/>
        </p:nvSpPr>
        <p:spPr>
          <a:xfrm>
            <a:off x="4438638" y="3598722"/>
            <a:ext cx="647586" cy="18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700" b="1" dirty="0">
                <a:solidFill>
                  <a:schemeClr val="accent3">
                    <a:lumMod val="50000"/>
                  </a:schemeClr>
                </a:solidFill>
              </a:rPr>
              <a:t>process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F44736A-6A66-4C3A-8808-752728394418}"/>
              </a:ext>
            </a:extLst>
          </p:cNvPr>
          <p:cNvSpPr/>
          <p:nvPr/>
        </p:nvSpPr>
        <p:spPr>
          <a:xfrm>
            <a:off x="5276187" y="3279604"/>
            <a:ext cx="256848" cy="161579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F565C91-BD3E-4C14-9BE9-847188FEFAC6}"/>
              </a:ext>
            </a:extLst>
          </p:cNvPr>
          <p:cNvSpPr/>
          <p:nvPr/>
        </p:nvSpPr>
        <p:spPr>
          <a:xfrm>
            <a:off x="5533035" y="3279604"/>
            <a:ext cx="1038552" cy="16158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C22031F-2678-4A93-BBC5-507661F899C0}"/>
              </a:ext>
            </a:extLst>
          </p:cNvPr>
          <p:cNvSpPr/>
          <p:nvPr/>
        </p:nvSpPr>
        <p:spPr>
          <a:xfrm>
            <a:off x="6571586" y="3279604"/>
            <a:ext cx="256848" cy="161579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B717F6F-F27F-4803-A176-030A15EC68DD}"/>
              </a:ext>
            </a:extLst>
          </p:cNvPr>
          <p:cNvSpPr/>
          <p:nvPr/>
        </p:nvSpPr>
        <p:spPr>
          <a:xfrm>
            <a:off x="6828434" y="3279604"/>
            <a:ext cx="1038552" cy="16158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11197C1-1EEB-4661-A979-24ABF88FC371}"/>
              </a:ext>
            </a:extLst>
          </p:cNvPr>
          <p:cNvCxnSpPr>
            <a:cxnSpLocks/>
            <a:stCxn id="88" idx="1"/>
          </p:cNvCxnSpPr>
          <p:nvPr/>
        </p:nvCxnSpPr>
        <p:spPr>
          <a:xfrm>
            <a:off x="3979226" y="3360394"/>
            <a:ext cx="0" cy="521044"/>
          </a:xfrm>
          <a:prstGeom prst="line">
            <a:avLst/>
          </a:prstGeom>
          <a:ln w="19050">
            <a:solidFill>
              <a:srgbClr val="9EADB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Left Brace 112">
            <a:extLst>
              <a:ext uri="{FF2B5EF4-FFF2-40B4-BE49-F238E27FC236}">
                <a16:creationId xmlns:a16="http://schemas.microsoft.com/office/drawing/2014/main" id="{469E3EF4-A2E9-44BF-9F28-62BB9FEAF06F}"/>
              </a:ext>
            </a:extLst>
          </p:cNvPr>
          <p:cNvSpPr/>
          <p:nvPr/>
        </p:nvSpPr>
        <p:spPr>
          <a:xfrm rot="16200000">
            <a:off x="3735811" y="3857921"/>
            <a:ext cx="143932" cy="342901"/>
          </a:xfrm>
          <a:prstGeom prst="leftBrace">
            <a:avLst/>
          </a:prstGeom>
          <a:ln w="28575">
            <a:solidFill>
              <a:srgbClr val="9EAD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oogle Shape;325;p40">
            <a:extLst>
              <a:ext uri="{FF2B5EF4-FFF2-40B4-BE49-F238E27FC236}">
                <a16:creationId xmlns:a16="http://schemas.microsoft.com/office/drawing/2014/main" id="{A3EF7706-6746-441B-91B1-1EA663B355F6}"/>
              </a:ext>
            </a:extLst>
          </p:cNvPr>
          <p:cNvSpPr txBox="1">
            <a:spLocks/>
          </p:cNvSpPr>
          <p:nvPr/>
        </p:nvSpPr>
        <p:spPr>
          <a:xfrm>
            <a:off x="3555840" y="4159719"/>
            <a:ext cx="503874" cy="18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700" b="1" dirty="0">
                <a:solidFill>
                  <a:srgbClr val="9EADB9"/>
                </a:solidFill>
              </a:rPr>
              <a:t>delay</a:t>
            </a:r>
          </a:p>
        </p:txBody>
      </p:sp>
      <p:sp>
        <p:nvSpPr>
          <p:cNvPr id="115" name="Left Brace 114">
            <a:extLst>
              <a:ext uri="{FF2B5EF4-FFF2-40B4-BE49-F238E27FC236}">
                <a16:creationId xmlns:a16="http://schemas.microsoft.com/office/drawing/2014/main" id="{5393DC26-9D8B-46CF-ADD6-56680B5B6624}"/>
              </a:ext>
            </a:extLst>
          </p:cNvPr>
          <p:cNvSpPr/>
          <p:nvPr/>
        </p:nvSpPr>
        <p:spPr>
          <a:xfrm rot="16200000">
            <a:off x="2917898" y="2901098"/>
            <a:ext cx="143932" cy="1292929"/>
          </a:xfrm>
          <a:prstGeom prst="leftBrace">
            <a:avLst/>
          </a:prstGeom>
          <a:ln w="28575"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Google Shape;325;p40">
            <a:extLst>
              <a:ext uri="{FF2B5EF4-FFF2-40B4-BE49-F238E27FC236}">
                <a16:creationId xmlns:a16="http://schemas.microsoft.com/office/drawing/2014/main" id="{1F93EFF0-1622-403E-BE07-98270DA13787}"/>
              </a:ext>
            </a:extLst>
          </p:cNvPr>
          <p:cNvSpPr txBox="1">
            <a:spLocks/>
          </p:cNvSpPr>
          <p:nvPr/>
        </p:nvSpPr>
        <p:spPr>
          <a:xfrm>
            <a:off x="2730964" y="3604966"/>
            <a:ext cx="503874" cy="18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700" b="1" dirty="0">
                <a:solidFill>
                  <a:schemeClr val="accent1">
                    <a:lumMod val="10000"/>
                  </a:schemeClr>
                </a:solidFill>
              </a:rPr>
              <a:t>0.05s</a:t>
            </a:r>
          </a:p>
        </p:txBody>
      </p:sp>
    </p:spTree>
    <p:extLst>
      <p:ext uri="{BB962C8B-B14F-4D97-AF65-F5344CB8AC3E}">
        <p14:creationId xmlns:p14="http://schemas.microsoft.com/office/powerpoint/2010/main" val="3145156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A8D407-D138-4B85-B8EE-87C6472F9AB5}"/>
              </a:ext>
            </a:extLst>
          </p:cNvPr>
          <p:cNvGrpSpPr/>
          <p:nvPr/>
        </p:nvGrpSpPr>
        <p:grpSpPr>
          <a:xfrm>
            <a:off x="1278811" y="1506832"/>
            <a:ext cx="6646332" cy="2917058"/>
            <a:chOff x="-319733" y="576152"/>
            <a:chExt cx="9145611" cy="40139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C3E68F5-AB2F-4F5C-AB09-58B0BF4AD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19733" y="576152"/>
              <a:ext cx="9144000" cy="244316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BDA0918-10A9-4F15-A9A5-4D6B3EA82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19733" y="3747175"/>
              <a:ext cx="9144000" cy="842962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25DF9AC-8646-488E-BA14-FC026565E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19733" y="2993153"/>
              <a:ext cx="9145611" cy="769621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95E5EA2-3BB6-47C4-AB4E-0DF889C06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3761" y="1658197"/>
              <a:ext cx="45719" cy="404749"/>
            </a:xfrm>
            <a:prstGeom prst="rect">
              <a:avLst/>
            </a:prstGeom>
          </p:spPr>
        </p:pic>
      </p:grpSp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Dynamic processing interval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ServerWorker.py</a:t>
            </a:r>
            <a:endParaRPr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BA9946-CC50-4DB5-9DB4-C6CD05AF8026}"/>
              </a:ext>
            </a:extLst>
          </p:cNvPr>
          <p:cNvSpPr txBox="1"/>
          <p:nvPr/>
        </p:nvSpPr>
        <p:spPr>
          <a:xfrm>
            <a:off x="2395333" y="3342920"/>
            <a:ext cx="4566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#&lt;&lt; Processes and sends frames &gt;&gt;</a:t>
            </a:r>
          </a:p>
        </p:txBody>
      </p:sp>
    </p:spTree>
    <p:extLst>
      <p:ext uri="{BB962C8B-B14F-4D97-AF65-F5344CB8AC3E}">
        <p14:creationId xmlns:p14="http://schemas.microsoft.com/office/powerpoint/2010/main" val="1403348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Dynamic processing interval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CAC7C6-A3DA-4BA5-8602-E157CA7A9E83}"/>
              </a:ext>
            </a:extLst>
          </p:cNvPr>
          <p:cNvGrpSpPr/>
          <p:nvPr/>
        </p:nvGrpSpPr>
        <p:grpSpPr>
          <a:xfrm>
            <a:off x="1280068" y="1598922"/>
            <a:ext cx="6646333" cy="2593677"/>
            <a:chOff x="0" y="655473"/>
            <a:chExt cx="9144000" cy="35683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4F5858-FD9A-40F3-AC0D-2B553CE60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55473"/>
              <a:ext cx="9144000" cy="207168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ADC519-92E9-4D65-AB97-18449D5A6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418981"/>
              <a:ext cx="9144000" cy="8048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BBC66B-2DA5-434D-8A97-5CE10C774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708477"/>
              <a:ext cx="9144000" cy="74204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D5554C-58B7-463A-B553-3F4B64FF608F}"/>
                </a:ext>
              </a:extLst>
            </p:cNvPr>
            <p:cNvSpPr txBox="1"/>
            <p:nvPr/>
          </p:nvSpPr>
          <p:spPr>
            <a:xfrm>
              <a:off x="1385860" y="2764864"/>
              <a:ext cx="6742526" cy="550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#&lt;&lt; Processes and renders frames &gt;&gt;</a:t>
              </a:r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695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0" y="2543982"/>
            <a:ext cx="9144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4000" b="0" dirty="0"/>
              <a:t>Additional features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96480" y="1450173"/>
            <a:ext cx="936888" cy="936888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96479" y="1587788"/>
            <a:ext cx="936890" cy="6616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7.3</a:t>
            </a:r>
            <a:endParaRPr sz="3600" dirty="0"/>
          </a:p>
        </p:txBody>
      </p:sp>
      <p:grpSp>
        <p:nvGrpSpPr>
          <p:cNvPr id="50" name="Google Shape;645;p46">
            <a:extLst>
              <a:ext uri="{FF2B5EF4-FFF2-40B4-BE49-F238E27FC236}">
                <a16:creationId xmlns:a16="http://schemas.microsoft.com/office/drawing/2014/main" id="{C32D936E-E6C6-4C06-9C93-85E568548607}"/>
              </a:ext>
            </a:extLst>
          </p:cNvPr>
          <p:cNvGrpSpPr/>
          <p:nvPr/>
        </p:nvGrpSpPr>
        <p:grpSpPr>
          <a:xfrm>
            <a:off x="7465579" y="405054"/>
            <a:ext cx="1124712" cy="1068924"/>
            <a:chOff x="7458144" y="341100"/>
            <a:chExt cx="1124712" cy="1068924"/>
          </a:xfrm>
        </p:grpSpPr>
        <p:sp>
          <p:nvSpPr>
            <p:cNvPr id="51" name="Google Shape;646;p46">
              <a:extLst>
                <a:ext uri="{FF2B5EF4-FFF2-40B4-BE49-F238E27FC236}">
                  <a16:creationId xmlns:a16="http://schemas.microsoft.com/office/drawing/2014/main" id="{B45BCA85-897C-43C4-B282-6F98C9870E00}"/>
                </a:ext>
              </a:extLst>
            </p:cNvPr>
            <p:cNvSpPr/>
            <p:nvPr/>
          </p:nvSpPr>
          <p:spPr>
            <a:xfrm>
              <a:off x="7458144" y="341100"/>
              <a:ext cx="1124712" cy="1068924"/>
            </a:xfrm>
            <a:custGeom>
              <a:avLst/>
              <a:gdLst/>
              <a:ahLst/>
              <a:cxnLst/>
              <a:rect l="l" t="t" r="r" b="b"/>
              <a:pathLst>
                <a:path w="32176" h="30580" extrusionOk="0">
                  <a:moveTo>
                    <a:pt x="8091" y="1"/>
                  </a:moveTo>
                  <a:cubicBezTo>
                    <a:pt x="4788" y="1"/>
                    <a:pt x="2487" y="891"/>
                    <a:pt x="1300" y="2636"/>
                  </a:cubicBezTo>
                  <a:cubicBezTo>
                    <a:pt x="1151" y="2858"/>
                    <a:pt x="1003" y="3118"/>
                    <a:pt x="854" y="3378"/>
                  </a:cubicBezTo>
                  <a:cubicBezTo>
                    <a:pt x="1" y="5122"/>
                    <a:pt x="75" y="6829"/>
                    <a:pt x="149" y="8647"/>
                  </a:cubicBezTo>
                  <a:cubicBezTo>
                    <a:pt x="186" y="8944"/>
                    <a:pt x="186" y="9204"/>
                    <a:pt x="186" y="9501"/>
                  </a:cubicBezTo>
                  <a:cubicBezTo>
                    <a:pt x="223" y="10503"/>
                    <a:pt x="335" y="11431"/>
                    <a:pt x="446" y="12284"/>
                  </a:cubicBezTo>
                  <a:cubicBezTo>
                    <a:pt x="929" y="15067"/>
                    <a:pt x="2042" y="16849"/>
                    <a:pt x="3823" y="17554"/>
                  </a:cubicBezTo>
                  <a:cubicBezTo>
                    <a:pt x="4231" y="17702"/>
                    <a:pt x="4788" y="17888"/>
                    <a:pt x="5753" y="18073"/>
                  </a:cubicBezTo>
                  <a:cubicBezTo>
                    <a:pt x="6384" y="18222"/>
                    <a:pt x="7163" y="18370"/>
                    <a:pt x="7980" y="18519"/>
                  </a:cubicBezTo>
                  <a:cubicBezTo>
                    <a:pt x="8648" y="18667"/>
                    <a:pt x="9316" y="18779"/>
                    <a:pt x="10058" y="18927"/>
                  </a:cubicBezTo>
                  <a:cubicBezTo>
                    <a:pt x="13657" y="19669"/>
                    <a:pt x="18185" y="20708"/>
                    <a:pt x="21191" y="22415"/>
                  </a:cubicBezTo>
                  <a:cubicBezTo>
                    <a:pt x="22935" y="23380"/>
                    <a:pt x="23863" y="26312"/>
                    <a:pt x="24048" y="27388"/>
                  </a:cubicBezTo>
                  <a:lnTo>
                    <a:pt x="24716" y="30580"/>
                  </a:lnTo>
                  <a:lnTo>
                    <a:pt x="26572" y="27908"/>
                  </a:lnTo>
                  <a:cubicBezTo>
                    <a:pt x="26609" y="27833"/>
                    <a:pt x="27759" y="26163"/>
                    <a:pt x="29021" y="23751"/>
                  </a:cubicBezTo>
                  <a:cubicBezTo>
                    <a:pt x="30097" y="21599"/>
                    <a:pt x="30914" y="19558"/>
                    <a:pt x="31396" y="17665"/>
                  </a:cubicBezTo>
                  <a:cubicBezTo>
                    <a:pt x="31693" y="16515"/>
                    <a:pt x="31879" y="15401"/>
                    <a:pt x="31953" y="14362"/>
                  </a:cubicBezTo>
                  <a:cubicBezTo>
                    <a:pt x="32176" y="10948"/>
                    <a:pt x="31174" y="8313"/>
                    <a:pt x="28947" y="6458"/>
                  </a:cubicBezTo>
                  <a:cubicBezTo>
                    <a:pt x="24976" y="3118"/>
                    <a:pt x="18370" y="1522"/>
                    <a:pt x="13732" y="594"/>
                  </a:cubicBezTo>
                  <a:lnTo>
                    <a:pt x="13286" y="520"/>
                  </a:lnTo>
                  <a:cubicBezTo>
                    <a:pt x="11357" y="186"/>
                    <a:pt x="9612" y="1"/>
                    <a:pt x="8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7;p46">
              <a:extLst>
                <a:ext uri="{FF2B5EF4-FFF2-40B4-BE49-F238E27FC236}">
                  <a16:creationId xmlns:a16="http://schemas.microsoft.com/office/drawing/2014/main" id="{75646619-3DE5-452E-84FB-1EA73BEC5A63}"/>
                </a:ext>
              </a:extLst>
            </p:cNvPr>
            <p:cNvSpPr/>
            <p:nvPr/>
          </p:nvSpPr>
          <p:spPr>
            <a:xfrm>
              <a:off x="7669587" y="924839"/>
              <a:ext cx="149223" cy="29852"/>
            </a:xfrm>
            <a:custGeom>
              <a:avLst/>
              <a:gdLst/>
              <a:ahLst/>
              <a:cxnLst/>
              <a:rect l="l" t="t" r="r" b="b"/>
              <a:pathLst>
                <a:path w="4269" h="854" extrusionOk="0">
                  <a:moveTo>
                    <a:pt x="1" y="0"/>
                  </a:moveTo>
                  <a:lnTo>
                    <a:pt x="1" y="0"/>
                  </a:lnTo>
                  <a:cubicBezTo>
                    <a:pt x="1114" y="260"/>
                    <a:pt x="2599" y="520"/>
                    <a:pt x="4269" y="854"/>
                  </a:cubicBezTo>
                  <a:cubicBezTo>
                    <a:pt x="2895" y="409"/>
                    <a:pt x="1448" y="186"/>
                    <a:pt x="1" y="0"/>
                  </a:cubicBezTo>
                  <a:close/>
                </a:path>
              </a:pathLst>
            </a:custGeom>
            <a:solidFill>
              <a:srgbClr val="D7F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8;p46">
              <a:extLst>
                <a:ext uri="{FF2B5EF4-FFF2-40B4-BE49-F238E27FC236}">
                  <a16:creationId xmlns:a16="http://schemas.microsoft.com/office/drawing/2014/main" id="{F873B432-6BF2-49A3-AACD-1E2C89C4AAC3}"/>
                </a:ext>
              </a:extLst>
            </p:cNvPr>
            <p:cNvSpPr/>
            <p:nvPr/>
          </p:nvSpPr>
          <p:spPr>
            <a:xfrm>
              <a:off x="7503550" y="389582"/>
              <a:ext cx="1028726" cy="898518"/>
            </a:xfrm>
            <a:custGeom>
              <a:avLst/>
              <a:gdLst/>
              <a:ahLst/>
              <a:cxnLst/>
              <a:rect l="l" t="t" r="r" b="b"/>
              <a:pathLst>
                <a:path w="29430" h="25705" extrusionOk="0">
                  <a:moveTo>
                    <a:pt x="6833" y="0"/>
                  </a:moveTo>
                  <a:cubicBezTo>
                    <a:pt x="4135" y="0"/>
                    <a:pt x="2113" y="609"/>
                    <a:pt x="1151" y="2028"/>
                  </a:cubicBezTo>
                  <a:cubicBezTo>
                    <a:pt x="1003" y="2213"/>
                    <a:pt x="891" y="2436"/>
                    <a:pt x="817" y="2622"/>
                  </a:cubicBezTo>
                  <a:cubicBezTo>
                    <a:pt x="1" y="4217"/>
                    <a:pt x="223" y="5924"/>
                    <a:pt x="298" y="8040"/>
                  </a:cubicBezTo>
                  <a:cubicBezTo>
                    <a:pt x="335" y="8967"/>
                    <a:pt x="409" y="9821"/>
                    <a:pt x="520" y="10637"/>
                  </a:cubicBezTo>
                  <a:cubicBezTo>
                    <a:pt x="854" y="12641"/>
                    <a:pt x="1596" y="14311"/>
                    <a:pt x="3044" y="14868"/>
                  </a:cubicBezTo>
                  <a:cubicBezTo>
                    <a:pt x="3378" y="15016"/>
                    <a:pt x="3972" y="15165"/>
                    <a:pt x="4751" y="15313"/>
                  </a:cubicBezTo>
                  <a:cubicBezTo>
                    <a:pt x="6198" y="15499"/>
                    <a:pt x="7645" y="15722"/>
                    <a:pt x="9019" y="16167"/>
                  </a:cubicBezTo>
                  <a:cubicBezTo>
                    <a:pt x="12767" y="16946"/>
                    <a:pt x="17405" y="18022"/>
                    <a:pt x="20560" y="19804"/>
                  </a:cubicBezTo>
                  <a:cubicBezTo>
                    <a:pt x="23269" y="21325"/>
                    <a:pt x="24122" y="25704"/>
                    <a:pt x="24122" y="25704"/>
                  </a:cubicBezTo>
                  <a:cubicBezTo>
                    <a:pt x="24122" y="25704"/>
                    <a:pt x="25273" y="24071"/>
                    <a:pt x="26460" y="21733"/>
                  </a:cubicBezTo>
                  <a:cubicBezTo>
                    <a:pt x="27314" y="20063"/>
                    <a:pt x="28205" y="18022"/>
                    <a:pt x="28761" y="15907"/>
                  </a:cubicBezTo>
                  <a:cubicBezTo>
                    <a:pt x="29021" y="14905"/>
                    <a:pt x="29207" y="13866"/>
                    <a:pt x="29281" y="12864"/>
                  </a:cubicBezTo>
                  <a:cubicBezTo>
                    <a:pt x="29429" y="10303"/>
                    <a:pt x="28835" y="7854"/>
                    <a:pt x="26757" y="6147"/>
                  </a:cubicBezTo>
                  <a:cubicBezTo>
                    <a:pt x="23269" y="3178"/>
                    <a:pt x="17443" y="1620"/>
                    <a:pt x="12173" y="581"/>
                  </a:cubicBezTo>
                  <a:cubicBezTo>
                    <a:pt x="12024" y="543"/>
                    <a:pt x="11876" y="543"/>
                    <a:pt x="11765" y="506"/>
                  </a:cubicBezTo>
                  <a:cubicBezTo>
                    <a:pt x="9962" y="180"/>
                    <a:pt x="8298" y="0"/>
                    <a:pt x="6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9;p46">
              <a:extLst>
                <a:ext uri="{FF2B5EF4-FFF2-40B4-BE49-F238E27FC236}">
                  <a16:creationId xmlns:a16="http://schemas.microsoft.com/office/drawing/2014/main" id="{99EDFD61-186D-43DE-AE54-C5C08E6E4B31}"/>
                </a:ext>
              </a:extLst>
            </p:cNvPr>
            <p:cNvSpPr/>
            <p:nvPr/>
          </p:nvSpPr>
          <p:spPr>
            <a:xfrm>
              <a:off x="7869355" y="573442"/>
              <a:ext cx="385309" cy="286666"/>
            </a:xfrm>
            <a:custGeom>
              <a:avLst/>
              <a:gdLst/>
              <a:ahLst/>
              <a:cxnLst/>
              <a:rect l="l" t="t" r="r" b="b"/>
              <a:pathLst>
                <a:path w="11023" h="8201" extrusionOk="0">
                  <a:moveTo>
                    <a:pt x="2194" y="1"/>
                  </a:moveTo>
                  <a:cubicBezTo>
                    <a:pt x="1992" y="1"/>
                    <a:pt x="1780" y="45"/>
                    <a:pt x="1559" y="145"/>
                  </a:cubicBezTo>
                  <a:cubicBezTo>
                    <a:pt x="1" y="887"/>
                    <a:pt x="2005" y="5637"/>
                    <a:pt x="2970" y="7678"/>
                  </a:cubicBezTo>
                  <a:cubicBezTo>
                    <a:pt x="3116" y="8020"/>
                    <a:pt x="3454" y="8201"/>
                    <a:pt x="3796" y="8201"/>
                  </a:cubicBezTo>
                  <a:cubicBezTo>
                    <a:pt x="3974" y="8201"/>
                    <a:pt x="4153" y="8151"/>
                    <a:pt x="4306" y="8049"/>
                  </a:cubicBezTo>
                  <a:cubicBezTo>
                    <a:pt x="6310" y="6565"/>
                    <a:pt x="11023" y="2965"/>
                    <a:pt x="9612" y="1815"/>
                  </a:cubicBezTo>
                  <a:cubicBezTo>
                    <a:pt x="9210" y="1481"/>
                    <a:pt x="8736" y="1352"/>
                    <a:pt x="8246" y="1352"/>
                  </a:cubicBezTo>
                  <a:cubicBezTo>
                    <a:pt x="6611" y="1352"/>
                    <a:pt x="4788" y="2780"/>
                    <a:pt x="4788" y="2780"/>
                  </a:cubicBezTo>
                  <a:cubicBezTo>
                    <a:pt x="4788" y="2780"/>
                    <a:pt x="3793" y="1"/>
                    <a:pt x="2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50;p46">
            <a:extLst>
              <a:ext uri="{FF2B5EF4-FFF2-40B4-BE49-F238E27FC236}">
                <a16:creationId xmlns:a16="http://schemas.microsoft.com/office/drawing/2014/main" id="{9C5EDF6B-8395-443D-A95D-91F866F1E697}"/>
              </a:ext>
            </a:extLst>
          </p:cNvPr>
          <p:cNvGrpSpPr/>
          <p:nvPr/>
        </p:nvGrpSpPr>
        <p:grpSpPr>
          <a:xfrm>
            <a:off x="557737" y="3512989"/>
            <a:ext cx="777072" cy="1221026"/>
            <a:chOff x="550302" y="3449035"/>
            <a:chExt cx="777072" cy="1221026"/>
          </a:xfrm>
        </p:grpSpPr>
        <p:sp>
          <p:nvSpPr>
            <p:cNvPr id="56" name="Google Shape;651;p46">
              <a:extLst>
                <a:ext uri="{FF2B5EF4-FFF2-40B4-BE49-F238E27FC236}">
                  <a16:creationId xmlns:a16="http://schemas.microsoft.com/office/drawing/2014/main" id="{80C8A935-569D-4D54-A28C-D20307143ECF}"/>
                </a:ext>
              </a:extLst>
            </p:cNvPr>
            <p:cNvSpPr/>
            <p:nvPr/>
          </p:nvSpPr>
          <p:spPr>
            <a:xfrm>
              <a:off x="550302" y="344903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2;p46">
              <a:extLst>
                <a:ext uri="{FF2B5EF4-FFF2-40B4-BE49-F238E27FC236}">
                  <a16:creationId xmlns:a16="http://schemas.microsoft.com/office/drawing/2014/main" id="{3F65720A-684D-4A25-80EB-D1F7C61C498D}"/>
                </a:ext>
              </a:extLst>
            </p:cNvPr>
            <p:cNvSpPr/>
            <p:nvPr/>
          </p:nvSpPr>
          <p:spPr>
            <a:xfrm>
              <a:off x="687618" y="354941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53;p46">
              <a:extLst>
                <a:ext uri="{FF2B5EF4-FFF2-40B4-BE49-F238E27FC236}">
                  <a16:creationId xmlns:a16="http://schemas.microsoft.com/office/drawing/2014/main" id="{20F2CAAF-7DAE-4705-8534-E8A29A1C4BA8}"/>
                </a:ext>
              </a:extLst>
            </p:cNvPr>
            <p:cNvSpPr/>
            <p:nvPr/>
          </p:nvSpPr>
          <p:spPr>
            <a:xfrm>
              <a:off x="875859" y="361411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54;p46">
              <a:extLst>
                <a:ext uri="{FF2B5EF4-FFF2-40B4-BE49-F238E27FC236}">
                  <a16:creationId xmlns:a16="http://schemas.microsoft.com/office/drawing/2014/main" id="{68972804-C07E-4A6F-8666-0C10D2978AD1}"/>
                </a:ext>
              </a:extLst>
            </p:cNvPr>
            <p:cNvSpPr/>
            <p:nvPr/>
          </p:nvSpPr>
          <p:spPr>
            <a:xfrm>
              <a:off x="952143" y="398822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55;p46">
              <a:extLst>
                <a:ext uri="{FF2B5EF4-FFF2-40B4-BE49-F238E27FC236}">
                  <a16:creationId xmlns:a16="http://schemas.microsoft.com/office/drawing/2014/main" id="{CA89DD7F-8603-4DFD-B8DB-FB7035675C75}"/>
                </a:ext>
              </a:extLst>
            </p:cNvPr>
            <p:cNvSpPr/>
            <p:nvPr/>
          </p:nvSpPr>
          <p:spPr>
            <a:xfrm>
              <a:off x="785560" y="404247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56;p46">
              <a:extLst>
                <a:ext uri="{FF2B5EF4-FFF2-40B4-BE49-F238E27FC236}">
                  <a16:creationId xmlns:a16="http://schemas.microsoft.com/office/drawing/2014/main" id="{672FEB40-6192-4B3C-8089-677806DEC8CC}"/>
                </a:ext>
              </a:extLst>
            </p:cNvPr>
            <p:cNvSpPr/>
            <p:nvPr/>
          </p:nvSpPr>
          <p:spPr>
            <a:xfrm>
              <a:off x="606229" y="399336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57;p46">
              <a:extLst>
                <a:ext uri="{FF2B5EF4-FFF2-40B4-BE49-F238E27FC236}">
                  <a16:creationId xmlns:a16="http://schemas.microsoft.com/office/drawing/2014/main" id="{BDC35753-EF8D-48CF-BCD0-2A7641F0F273}"/>
                </a:ext>
              </a:extLst>
            </p:cNvPr>
            <p:cNvSpPr/>
            <p:nvPr/>
          </p:nvSpPr>
          <p:spPr>
            <a:xfrm>
              <a:off x="920375" y="351846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58;p46">
              <a:extLst>
                <a:ext uri="{FF2B5EF4-FFF2-40B4-BE49-F238E27FC236}">
                  <a16:creationId xmlns:a16="http://schemas.microsoft.com/office/drawing/2014/main" id="{22366137-58C1-4D90-B75A-37554E8FE234}"/>
                </a:ext>
              </a:extLst>
            </p:cNvPr>
            <p:cNvSpPr/>
            <p:nvPr/>
          </p:nvSpPr>
          <p:spPr>
            <a:xfrm>
              <a:off x="636763" y="385600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59;p46">
              <a:extLst>
                <a:ext uri="{FF2B5EF4-FFF2-40B4-BE49-F238E27FC236}">
                  <a16:creationId xmlns:a16="http://schemas.microsoft.com/office/drawing/2014/main" id="{F9CD785A-78E7-439F-A928-D37F577D84AF}"/>
                </a:ext>
              </a:extLst>
            </p:cNvPr>
            <p:cNvSpPr/>
            <p:nvPr/>
          </p:nvSpPr>
          <p:spPr>
            <a:xfrm>
              <a:off x="639299" y="368540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60;p46">
              <a:extLst>
                <a:ext uri="{FF2B5EF4-FFF2-40B4-BE49-F238E27FC236}">
                  <a16:creationId xmlns:a16="http://schemas.microsoft.com/office/drawing/2014/main" id="{0F45A993-A5AE-458B-ABCB-2DA981E76E8B}"/>
                </a:ext>
              </a:extLst>
            </p:cNvPr>
            <p:cNvSpPr/>
            <p:nvPr/>
          </p:nvSpPr>
          <p:spPr>
            <a:xfrm>
              <a:off x="757596" y="366137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46">
              <a:extLst>
                <a:ext uri="{FF2B5EF4-FFF2-40B4-BE49-F238E27FC236}">
                  <a16:creationId xmlns:a16="http://schemas.microsoft.com/office/drawing/2014/main" id="{4C19326B-78B7-4BBE-9A19-AC6BE5F5CF32}"/>
                </a:ext>
              </a:extLst>
            </p:cNvPr>
            <p:cNvSpPr/>
            <p:nvPr/>
          </p:nvSpPr>
          <p:spPr>
            <a:xfrm>
              <a:off x="836415" y="349680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46">
              <a:extLst>
                <a:ext uri="{FF2B5EF4-FFF2-40B4-BE49-F238E27FC236}">
                  <a16:creationId xmlns:a16="http://schemas.microsoft.com/office/drawing/2014/main" id="{27BD0D63-5F2C-4A2D-AC63-964B7F33323F}"/>
                </a:ext>
              </a:extLst>
            </p:cNvPr>
            <p:cNvSpPr/>
            <p:nvPr/>
          </p:nvSpPr>
          <p:spPr>
            <a:xfrm>
              <a:off x="727062" y="378718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3;p46">
              <a:extLst>
                <a:ext uri="{FF2B5EF4-FFF2-40B4-BE49-F238E27FC236}">
                  <a16:creationId xmlns:a16="http://schemas.microsoft.com/office/drawing/2014/main" id="{D2440A60-25C2-4481-9C24-11994E157AD6}"/>
                </a:ext>
              </a:extLst>
            </p:cNvPr>
            <p:cNvSpPr/>
            <p:nvPr/>
          </p:nvSpPr>
          <p:spPr>
            <a:xfrm>
              <a:off x="707974" y="354544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64;p46">
              <a:extLst>
                <a:ext uri="{FF2B5EF4-FFF2-40B4-BE49-F238E27FC236}">
                  <a16:creationId xmlns:a16="http://schemas.microsoft.com/office/drawing/2014/main" id="{CF859810-0E24-4DEF-84CE-C39C9A742102}"/>
                </a:ext>
              </a:extLst>
            </p:cNvPr>
            <p:cNvSpPr/>
            <p:nvPr/>
          </p:nvSpPr>
          <p:spPr>
            <a:xfrm>
              <a:off x="652013" y="399579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65;p46">
              <a:extLst>
                <a:ext uri="{FF2B5EF4-FFF2-40B4-BE49-F238E27FC236}">
                  <a16:creationId xmlns:a16="http://schemas.microsoft.com/office/drawing/2014/main" id="{E0AE657E-FEAC-46F0-BCBF-6241FF395B10}"/>
                </a:ext>
              </a:extLst>
            </p:cNvPr>
            <p:cNvSpPr/>
            <p:nvPr/>
          </p:nvSpPr>
          <p:spPr>
            <a:xfrm>
              <a:off x="997926" y="376638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66;p46">
              <a:extLst>
                <a:ext uri="{FF2B5EF4-FFF2-40B4-BE49-F238E27FC236}">
                  <a16:creationId xmlns:a16="http://schemas.microsoft.com/office/drawing/2014/main" id="{E61C3F62-DF6C-4DB8-9013-5022F3200CB0}"/>
                </a:ext>
              </a:extLst>
            </p:cNvPr>
            <p:cNvSpPr/>
            <p:nvPr/>
          </p:nvSpPr>
          <p:spPr>
            <a:xfrm>
              <a:off x="1043710" y="390179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67;p46">
              <a:extLst>
                <a:ext uri="{FF2B5EF4-FFF2-40B4-BE49-F238E27FC236}">
                  <a16:creationId xmlns:a16="http://schemas.microsoft.com/office/drawing/2014/main" id="{41BE059C-170A-4102-8DF7-E53B0D339BF9}"/>
                </a:ext>
              </a:extLst>
            </p:cNvPr>
            <p:cNvSpPr/>
            <p:nvPr/>
          </p:nvSpPr>
          <p:spPr>
            <a:xfrm>
              <a:off x="748686" y="392581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68;p46">
              <a:extLst>
                <a:ext uri="{FF2B5EF4-FFF2-40B4-BE49-F238E27FC236}">
                  <a16:creationId xmlns:a16="http://schemas.microsoft.com/office/drawing/2014/main" id="{FDA70195-B33E-4BD7-8FFD-CE673CE39F97}"/>
                </a:ext>
              </a:extLst>
            </p:cNvPr>
            <p:cNvSpPr/>
            <p:nvPr/>
          </p:nvSpPr>
          <p:spPr>
            <a:xfrm>
              <a:off x="889841" y="374637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69;p46">
              <a:extLst>
                <a:ext uri="{FF2B5EF4-FFF2-40B4-BE49-F238E27FC236}">
                  <a16:creationId xmlns:a16="http://schemas.microsoft.com/office/drawing/2014/main" id="{321798A9-E66E-426B-B65F-FE811145C619}"/>
                </a:ext>
              </a:extLst>
            </p:cNvPr>
            <p:cNvSpPr/>
            <p:nvPr/>
          </p:nvSpPr>
          <p:spPr>
            <a:xfrm>
              <a:off x="926715" y="388013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880;p51">
            <a:extLst>
              <a:ext uri="{FF2B5EF4-FFF2-40B4-BE49-F238E27FC236}">
                <a16:creationId xmlns:a16="http://schemas.microsoft.com/office/drawing/2014/main" id="{021A0203-86AD-4AB1-ACF6-DEC4A36FF923}"/>
              </a:ext>
            </a:extLst>
          </p:cNvPr>
          <p:cNvGrpSpPr/>
          <p:nvPr/>
        </p:nvGrpSpPr>
        <p:grpSpPr>
          <a:xfrm>
            <a:off x="333185" y="405754"/>
            <a:ext cx="1128182" cy="841979"/>
            <a:chOff x="210019" y="3951477"/>
            <a:chExt cx="1128182" cy="841979"/>
          </a:xfrm>
        </p:grpSpPr>
        <p:sp>
          <p:nvSpPr>
            <p:cNvPr id="99" name="Google Shape;881;p51">
              <a:extLst>
                <a:ext uri="{FF2B5EF4-FFF2-40B4-BE49-F238E27FC236}">
                  <a16:creationId xmlns:a16="http://schemas.microsoft.com/office/drawing/2014/main" id="{11194D1E-668A-4DC6-8318-0D5A1E6256BC}"/>
                </a:ext>
              </a:extLst>
            </p:cNvPr>
            <p:cNvSpPr/>
            <p:nvPr/>
          </p:nvSpPr>
          <p:spPr>
            <a:xfrm rot="-754766" flipH="1">
              <a:off x="267156" y="4054249"/>
              <a:ext cx="1013910" cy="636435"/>
            </a:xfrm>
            <a:custGeom>
              <a:avLst/>
              <a:gdLst/>
              <a:ahLst/>
              <a:cxnLst/>
              <a:rect l="l" t="t" r="r" b="b"/>
              <a:pathLst>
                <a:path w="13594" h="8533" extrusionOk="0">
                  <a:moveTo>
                    <a:pt x="6845" y="1"/>
                  </a:moveTo>
                  <a:cubicBezTo>
                    <a:pt x="6622" y="17"/>
                    <a:pt x="6399" y="17"/>
                    <a:pt x="6208" y="49"/>
                  </a:cubicBezTo>
                  <a:cubicBezTo>
                    <a:pt x="5158" y="160"/>
                    <a:pt x="4282" y="367"/>
                    <a:pt x="3598" y="654"/>
                  </a:cubicBezTo>
                  <a:cubicBezTo>
                    <a:pt x="3168" y="829"/>
                    <a:pt x="2802" y="1099"/>
                    <a:pt x="2483" y="1434"/>
                  </a:cubicBezTo>
                  <a:cubicBezTo>
                    <a:pt x="1863" y="2118"/>
                    <a:pt x="1306" y="2643"/>
                    <a:pt x="1003" y="2834"/>
                  </a:cubicBezTo>
                  <a:cubicBezTo>
                    <a:pt x="955" y="2882"/>
                    <a:pt x="924" y="2882"/>
                    <a:pt x="924" y="2882"/>
                  </a:cubicBezTo>
                  <a:cubicBezTo>
                    <a:pt x="112" y="3169"/>
                    <a:pt x="0" y="4076"/>
                    <a:pt x="64" y="4569"/>
                  </a:cubicBezTo>
                  <a:lnTo>
                    <a:pt x="80" y="4697"/>
                  </a:lnTo>
                  <a:lnTo>
                    <a:pt x="159" y="4840"/>
                  </a:lnTo>
                  <a:cubicBezTo>
                    <a:pt x="255" y="4983"/>
                    <a:pt x="701" y="5795"/>
                    <a:pt x="955" y="6511"/>
                  </a:cubicBezTo>
                  <a:cubicBezTo>
                    <a:pt x="987" y="6575"/>
                    <a:pt x="1003" y="6639"/>
                    <a:pt x="1035" y="6702"/>
                  </a:cubicBezTo>
                  <a:cubicBezTo>
                    <a:pt x="1194" y="7021"/>
                    <a:pt x="1417" y="7291"/>
                    <a:pt x="1688" y="7498"/>
                  </a:cubicBezTo>
                  <a:cubicBezTo>
                    <a:pt x="2054" y="7785"/>
                    <a:pt x="2499" y="7944"/>
                    <a:pt x="2961" y="7960"/>
                  </a:cubicBezTo>
                  <a:lnTo>
                    <a:pt x="3120" y="7960"/>
                  </a:lnTo>
                  <a:cubicBezTo>
                    <a:pt x="3550" y="7960"/>
                    <a:pt x="4043" y="7912"/>
                    <a:pt x="4585" y="7832"/>
                  </a:cubicBezTo>
                  <a:cubicBezTo>
                    <a:pt x="4791" y="7960"/>
                    <a:pt x="5046" y="8039"/>
                    <a:pt x="5237" y="8087"/>
                  </a:cubicBezTo>
                  <a:cubicBezTo>
                    <a:pt x="5428" y="8119"/>
                    <a:pt x="5619" y="8151"/>
                    <a:pt x="5810" y="8151"/>
                  </a:cubicBezTo>
                  <a:cubicBezTo>
                    <a:pt x="5874" y="8167"/>
                    <a:pt x="5922" y="8167"/>
                    <a:pt x="5985" y="8167"/>
                  </a:cubicBezTo>
                  <a:cubicBezTo>
                    <a:pt x="6224" y="8167"/>
                    <a:pt x="6702" y="8135"/>
                    <a:pt x="7100" y="7944"/>
                  </a:cubicBezTo>
                  <a:cubicBezTo>
                    <a:pt x="7163" y="7960"/>
                    <a:pt x="7227" y="7992"/>
                    <a:pt x="7275" y="8023"/>
                  </a:cubicBezTo>
                  <a:cubicBezTo>
                    <a:pt x="7879" y="8374"/>
                    <a:pt x="8389" y="8533"/>
                    <a:pt x="8803" y="8533"/>
                  </a:cubicBezTo>
                  <a:cubicBezTo>
                    <a:pt x="8962" y="8533"/>
                    <a:pt x="9105" y="8517"/>
                    <a:pt x="9232" y="8453"/>
                  </a:cubicBezTo>
                  <a:cubicBezTo>
                    <a:pt x="9360" y="8421"/>
                    <a:pt x="9487" y="8374"/>
                    <a:pt x="9630" y="8326"/>
                  </a:cubicBezTo>
                  <a:cubicBezTo>
                    <a:pt x="10347" y="8071"/>
                    <a:pt x="11238" y="7753"/>
                    <a:pt x="12002" y="7116"/>
                  </a:cubicBezTo>
                  <a:cubicBezTo>
                    <a:pt x="12225" y="6925"/>
                    <a:pt x="12416" y="6718"/>
                    <a:pt x="12575" y="6527"/>
                  </a:cubicBezTo>
                  <a:cubicBezTo>
                    <a:pt x="12655" y="6416"/>
                    <a:pt x="12734" y="6304"/>
                    <a:pt x="12814" y="6177"/>
                  </a:cubicBezTo>
                  <a:cubicBezTo>
                    <a:pt x="13562" y="4999"/>
                    <a:pt x="13594" y="3630"/>
                    <a:pt x="12909" y="2452"/>
                  </a:cubicBezTo>
                  <a:cubicBezTo>
                    <a:pt x="12830" y="2309"/>
                    <a:pt x="12750" y="2182"/>
                    <a:pt x="12655" y="2054"/>
                  </a:cubicBezTo>
                  <a:cubicBezTo>
                    <a:pt x="11827" y="956"/>
                    <a:pt x="9185" y="1"/>
                    <a:pt x="6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82;p51">
              <a:extLst>
                <a:ext uri="{FF2B5EF4-FFF2-40B4-BE49-F238E27FC236}">
                  <a16:creationId xmlns:a16="http://schemas.microsoft.com/office/drawing/2014/main" id="{C18DBD66-9AC0-4EDD-8AEB-AD254D57B598}"/>
                </a:ext>
              </a:extLst>
            </p:cNvPr>
            <p:cNvSpPr/>
            <p:nvPr/>
          </p:nvSpPr>
          <p:spPr>
            <a:xfrm rot="-754766" flipH="1">
              <a:off x="458129" y="4485352"/>
              <a:ext cx="712437" cy="156778"/>
            </a:xfrm>
            <a:custGeom>
              <a:avLst/>
              <a:gdLst/>
              <a:ahLst/>
              <a:cxnLst/>
              <a:rect l="l" t="t" r="r" b="b"/>
              <a:pathLst>
                <a:path w="9552" h="2102" extrusionOk="0">
                  <a:moveTo>
                    <a:pt x="4724" y="1"/>
                  </a:moveTo>
                  <a:cubicBezTo>
                    <a:pt x="3085" y="1"/>
                    <a:pt x="1478" y="341"/>
                    <a:pt x="1" y="1200"/>
                  </a:cubicBezTo>
                  <a:cubicBezTo>
                    <a:pt x="255" y="1391"/>
                    <a:pt x="574" y="1519"/>
                    <a:pt x="924" y="1519"/>
                  </a:cubicBezTo>
                  <a:cubicBezTo>
                    <a:pt x="987" y="1521"/>
                    <a:pt x="1053" y="1523"/>
                    <a:pt x="1124" y="1523"/>
                  </a:cubicBezTo>
                  <a:cubicBezTo>
                    <a:pt x="1497" y="1523"/>
                    <a:pt x="1974" y="1485"/>
                    <a:pt x="2563" y="1391"/>
                  </a:cubicBezTo>
                  <a:cubicBezTo>
                    <a:pt x="2563" y="1391"/>
                    <a:pt x="3050" y="1224"/>
                    <a:pt x="3731" y="1224"/>
                  </a:cubicBezTo>
                  <a:cubicBezTo>
                    <a:pt x="4257" y="1224"/>
                    <a:pt x="4900" y="1324"/>
                    <a:pt x="5524" y="1678"/>
                  </a:cubicBezTo>
                  <a:cubicBezTo>
                    <a:pt x="5823" y="1847"/>
                    <a:pt x="6336" y="2102"/>
                    <a:pt x="6730" y="2102"/>
                  </a:cubicBezTo>
                  <a:cubicBezTo>
                    <a:pt x="6818" y="2102"/>
                    <a:pt x="6900" y="2089"/>
                    <a:pt x="6973" y="2060"/>
                  </a:cubicBezTo>
                  <a:cubicBezTo>
                    <a:pt x="7721" y="1789"/>
                    <a:pt x="8739" y="1519"/>
                    <a:pt x="9551" y="818"/>
                  </a:cubicBezTo>
                  <a:cubicBezTo>
                    <a:pt x="7974" y="329"/>
                    <a:pt x="6333" y="1"/>
                    <a:pt x="4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83;p51">
              <a:extLst>
                <a:ext uri="{FF2B5EF4-FFF2-40B4-BE49-F238E27FC236}">
                  <a16:creationId xmlns:a16="http://schemas.microsoft.com/office/drawing/2014/main" id="{CAC44973-38CD-464B-B6EC-C6083EEC21AB}"/>
                </a:ext>
              </a:extLst>
            </p:cNvPr>
            <p:cNvSpPr/>
            <p:nvPr/>
          </p:nvSpPr>
          <p:spPr>
            <a:xfrm rot="-754766" flipH="1">
              <a:off x="1079635" y="4194763"/>
              <a:ext cx="143725" cy="112847"/>
            </a:xfrm>
            <a:custGeom>
              <a:avLst/>
              <a:gdLst/>
              <a:ahLst/>
              <a:cxnLst/>
              <a:rect l="l" t="t" r="r" b="b"/>
              <a:pathLst>
                <a:path w="1927" h="1513" extrusionOk="0">
                  <a:moveTo>
                    <a:pt x="1927" y="0"/>
                  </a:moveTo>
                  <a:lnTo>
                    <a:pt x="796" y="319"/>
                  </a:lnTo>
                  <a:cubicBezTo>
                    <a:pt x="717" y="366"/>
                    <a:pt x="637" y="398"/>
                    <a:pt x="574" y="430"/>
                  </a:cubicBezTo>
                  <a:cubicBezTo>
                    <a:pt x="1" y="621"/>
                    <a:pt x="112" y="1465"/>
                    <a:pt x="112" y="1465"/>
                  </a:cubicBezTo>
                  <a:cubicBezTo>
                    <a:pt x="112" y="1465"/>
                    <a:pt x="128" y="1481"/>
                    <a:pt x="144" y="1512"/>
                  </a:cubicBezTo>
                  <a:lnTo>
                    <a:pt x="255" y="1465"/>
                  </a:lnTo>
                  <a:cubicBezTo>
                    <a:pt x="255" y="1465"/>
                    <a:pt x="892" y="1306"/>
                    <a:pt x="1672" y="1115"/>
                  </a:cubicBezTo>
                  <a:cubicBezTo>
                    <a:pt x="1720" y="732"/>
                    <a:pt x="1799" y="366"/>
                    <a:pt x="19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84;p51">
              <a:extLst>
                <a:ext uri="{FF2B5EF4-FFF2-40B4-BE49-F238E27FC236}">
                  <a16:creationId xmlns:a16="http://schemas.microsoft.com/office/drawing/2014/main" id="{54363857-9ACA-48BC-923D-F800F1CA0FA1}"/>
                </a:ext>
              </a:extLst>
            </p:cNvPr>
            <p:cNvSpPr/>
            <p:nvPr/>
          </p:nvSpPr>
          <p:spPr>
            <a:xfrm rot="-754766" flipH="1">
              <a:off x="1035588" y="4180090"/>
              <a:ext cx="58251" cy="116427"/>
            </a:xfrm>
            <a:custGeom>
              <a:avLst/>
              <a:gdLst/>
              <a:ahLst/>
              <a:cxnLst/>
              <a:rect l="l" t="t" r="r" b="b"/>
              <a:pathLst>
                <a:path w="781" h="1561" extrusionOk="0">
                  <a:moveTo>
                    <a:pt x="781" y="1"/>
                  </a:moveTo>
                  <a:lnTo>
                    <a:pt x="781" y="1"/>
                  </a:lnTo>
                  <a:cubicBezTo>
                    <a:pt x="478" y="160"/>
                    <a:pt x="303" y="367"/>
                    <a:pt x="256" y="446"/>
                  </a:cubicBezTo>
                  <a:cubicBezTo>
                    <a:pt x="128" y="812"/>
                    <a:pt x="49" y="1178"/>
                    <a:pt x="1" y="1561"/>
                  </a:cubicBezTo>
                  <a:cubicBezTo>
                    <a:pt x="160" y="1513"/>
                    <a:pt x="319" y="1481"/>
                    <a:pt x="494" y="1433"/>
                  </a:cubicBezTo>
                  <a:cubicBezTo>
                    <a:pt x="526" y="956"/>
                    <a:pt x="590" y="478"/>
                    <a:pt x="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85;p51">
              <a:extLst>
                <a:ext uri="{FF2B5EF4-FFF2-40B4-BE49-F238E27FC236}">
                  <a16:creationId xmlns:a16="http://schemas.microsoft.com/office/drawing/2014/main" id="{0F1787AA-7BF5-439D-B181-711373AD2AAA}"/>
                </a:ext>
              </a:extLst>
            </p:cNvPr>
            <p:cNvSpPr/>
            <p:nvPr/>
          </p:nvSpPr>
          <p:spPr>
            <a:xfrm rot="-754766" flipH="1">
              <a:off x="924472" y="4185841"/>
              <a:ext cx="74883" cy="110610"/>
            </a:xfrm>
            <a:custGeom>
              <a:avLst/>
              <a:gdLst/>
              <a:ahLst/>
              <a:cxnLst/>
              <a:rect l="l" t="t" r="r" b="b"/>
              <a:pathLst>
                <a:path w="1004" h="1483" extrusionOk="0">
                  <a:moveTo>
                    <a:pt x="377" y="0"/>
                  </a:moveTo>
                  <a:cubicBezTo>
                    <a:pt x="353" y="0"/>
                    <a:pt x="328" y="1"/>
                    <a:pt x="303" y="2"/>
                  </a:cubicBezTo>
                  <a:cubicBezTo>
                    <a:pt x="207" y="495"/>
                    <a:pt x="96" y="989"/>
                    <a:pt x="0" y="1482"/>
                  </a:cubicBezTo>
                  <a:cubicBezTo>
                    <a:pt x="303" y="1402"/>
                    <a:pt x="589" y="1339"/>
                    <a:pt x="828" y="1291"/>
                  </a:cubicBezTo>
                  <a:cubicBezTo>
                    <a:pt x="876" y="893"/>
                    <a:pt x="924" y="511"/>
                    <a:pt x="1003" y="129"/>
                  </a:cubicBezTo>
                  <a:cubicBezTo>
                    <a:pt x="915" y="85"/>
                    <a:pt x="677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86;p51">
              <a:extLst>
                <a:ext uri="{FF2B5EF4-FFF2-40B4-BE49-F238E27FC236}">
                  <a16:creationId xmlns:a16="http://schemas.microsoft.com/office/drawing/2014/main" id="{AA8AB787-8C7A-4B4F-9A25-5BC821EA16CE}"/>
                </a:ext>
              </a:extLst>
            </p:cNvPr>
            <p:cNvSpPr/>
            <p:nvPr/>
          </p:nvSpPr>
          <p:spPr>
            <a:xfrm rot="-754766" flipH="1">
              <a:off x="976889" y="4173989"/>
              <a:ext cx="78389" cy="123587"/>
            </a:xfrm>
            <a:custGeom>
              <a:avLst/>
              <a:gdLst/>
              <a:ahLst/>
              <a:cxnLst/>
              <a:rect l="l" t="t" r="r" b="b"/>
              <a:pathLst>
                <a:path w="1051" h="1657" extrusionOk="0">
                  <a:moveTo>
                    <a:pt x="1051" y="1"/>
                  </a:moveTo>
                  <a:cubicBezTo>
                    <a:pt x="955" y="1"/>
                    <a:pt x="860" y="1"/>
                    <a:pt x="748" y="33"/>
                  </a:cubicBezTo>
                  <a:cubicBezTo>
                    <a:pt x="573" y="64"/>
                    <a:pt x="414" y="144"/>
                    <a:pt x="287" y="224"/>
                  </a:cubicBezTo>
                  <a:cubicBezTo>
                    <a:pt x="96" y="701"/>
                    <a:pt x="32" y="1179"/>
                    <a:pt x="0" y="1656"/>
                  </a:cubicBezTo>
                  <a:cubicBezTo>
                    <a:pt x="255" y="1593"/>
                    <a:pt x="510" y="1545"/>
                    <a:pt x="748" y="1481"/>
                  </a:cubicBezTo>
                  <a:cubicBezTo>
                    <a:pt x="844" y="988"/>
                    <a:pt x="955" y="494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87;p51">
              <a:extLst>
                <a:ext uri="{FF2B5EF4-FFF2-40B4-BE49-F238E27FC236}">
                  <a16:creationId xmlns:a16="http://schemas.microsoft.com/office/drawing/2014/main" id="{A9A850AE-B3AD-4CD7-89AF-D5EF51BBAB6D}"/>
                </a:ext>
              </a:extLst>
            </p:cNvPr>
            <p:cNvSpPr/>
            <p:nvPr/>
          </p:nvSpPr>
          <p:spPr>
            <a:xfrm rot="-754766" flipH="1">
              <a:off x="806113" y="4192715"/>
              <a:ext cx="130673" cy="109342"/>
            </a:xfrm>
            <a:custGeom>
              <a:avLst/>
              <a:gdLst/>
              <a:ahLst/>
              <a:cxnLst/>
              <a:rect l="l" t="t" r="r" b="b"/>
              <a:pathLst>
                <a:path w="1752" h="1466" extrusionOk="0">
                  <a:moveTo>
                    <a:pt x="1258" y="1"/>
                  </a:moveTo>
                  <a:lnTo>
                    <a:pt x="175" y="303"/>
                  </a:lnTo>
                  <a:cubicBezTo>
                    <a:pt x="96" y="685"/>
                    <a:pt x="48" y="1067"/>
                    <a:pt x="0" y="1465"/>
                  </a:cubicBezTo>
                  <a:cubicBezTo>
                    <a:pt x="446" y="1354"/>
                    <a:pt x="796" y="1274"/>
                    <a:pt x="907" y="1274"/>
                  </a:cubicBezTo>
                  <a:lnTo>
                    <a:pt x="1751" y="606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88;p51">
              <a:extLst>
                <a:ext uri="{FF2B5EF4-FFF2-40B4-BE49-F238E27FC236}">
                  <a16:creationId xmlns:a16="http://schemas.microsoft.com/office/drawing/2014/main" id="{F3E172B7-ACCD-4A2A-BD3C-60565D6ECCCA}"/>
                </a:ext>
              </a:extLst>
            </p:cNvPr>
            <p:cNvSpPr/>
            <p:nvPr/>
          </p:nvSpPr>
          <p:spPr>
            <a:xfrm rot="-754766" flipH="1">
              <a:off x="536063" y="4075357"/>
              <a:ext cx="679172" cy="435801"/>
            </a:xfrm>
            <a:custGeom>
              <a:avLst/>
              <a:gdLst/>
              <a:ahLst/>
              <a:cxnLst/>
              <a:rect l="l" t="t" r="r" b="b"/>
              <a:pathLst>
                <a:path w="9106" h="5843" extrusionOk="0">
                  <a:moveTo>
                    <a:pt x="6161" y="1"/>
                  </a:moveTo>
                  <a:cubicBezTo>
                    <a:pt x="5970" y="1"/>
                    <a:pt x="5779" y="17"/>
                    <a:pt x="5588" y="33"/>
                  </a:cubicBezTo>
                  <a:cubicBezTo>
                    <a:pt x="4394" y="160"/>
                    <a:pt x="3614" y="399"/>
                    <a:pt x="3137" y="606"/>
                  </a:cubicBezTo>
                  <a:cubicBezTo>
                    <a:pt x="2802" y="749"/>
                    <a:pt x="2500" y="972"/>
                    <a:pt x="2245" y="1242"/>
                  </a:cubicBezTo>
                  <a:cubicBezTo>
                    <a:pt x="1863" y="1640"/>
                    <a:pt x="1131" y="2420"/>
                    <a:pt x="653" y="2739"/>
                  </a:cubicBezTo>
                  <a:lnTo>
                    <a:pt x="1784" y="2420"/>
                  </a:lnTo>
                  <a:cubicBezTo>
                    <a:pt x="1863" y="2309"/>
                    <a:pt x="2181" y="1911"/>
                    <a:pt x="2770" y="1784"/>
                  </a:cubicBezTo>
                  <a:cubicBezTo>
                    <a:pt x="2897" y="1754"/>
                    <a:pt x="3018" y="1742"/>
                    <a:pt x="3129" y="1742"/>
                  </a:cubicBezTo>
                  <a:cubicBezTo>
                    <a:pt x="3440" y="1742"/>
                    <a:pt x="3680" y="1832"/>
                    <a:pt x="3773" y="1879"/>
                  </a:cubicBezTo>
                  <a:lnTo>
                    <a:pt x="4856" y="1577"/>
                  </a:lnTo>
                  <a:lnTo>
                    <a:pt x="5349" y="2182"/>
                  </a:lnTo>
                  <a:lnTo>
                    <a:pt x="4505" y="2850"/>
                  </a:lnTo>
                  <a:cubicBezTo>
                    <a:pt x="4076" y="2882"/>
                    <a:pt x="112" y="3885"/>
                    <a:pt x="112" y="3885"/>
                  </a:cubicBezTo>
                  <a:lnTo>
                    <a:pt x="1" y="3932"/>
                  </a:lnTo>
                  <a:cubicBezTo>
                    <a:pt x="112" y="4139"/>
                    <a:pt x="558" y="4951"/>
                    <a:pt x="828" y="5699"/>
                  </a:cubicBezTo>
                  <a:cubicBezTo>
                    <a:pt x="844" y="5747"/>
                    <a:pt x="876" y="5795"/>
                    <a:pt x="892" y="5843"/>
                  </a:cubicBezTo>
                  <a:cubicBezTo>
                    <a:pt x="1815" y="5572"/>
                    <a:pt x="4092" y="4903"/>
                    <a:pt x="5381" y="4394"/>
                  </a:cubicBezTo>
                  <a:cubicBezTo>
                    <a:pt x="6829" y="3646"/>
                    <a:pt x="8103" y="2675"/>
                    <a:pt x="9106" y="1386"/>
                  </a:cubicBezTo>
                  <a:cubicBezTo>
                    <a:pt x="8151" y="1115"/>
                    <a:pt x="7323" y="892"/>
                    <a:pt x="7116" y="860"/>
                  </a:cubicBezTo>
                  <a:cubicBezTo>
                    <a:pt x="7116" y="860"/>
                    <a:pt x="6702" y="462"/>
                    <a:pt x="6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89;p51">
              <a:extLst>
                <a:ext uri="{FF2B5EF4-FFF2-40B4-BE49-F238E27FC236}">
                  <a16:creationId xmlns:a16="http://schemas.microsoft.com/office/drawing/2014/main" id="{0E0FB671-DF69-462E-846B-B939D5F3CAB7}"/>
                </a:ext>
              </a:extLst>
            </p:cNvPr>
            <p:cNvSpPr/>
            <p:nvPr/>
          </p:nvSpPr>
          <p:spPr>
            <a:xfrm rot="-754766" flipH="1">
              <a:off x="309252" y="4247883"/>
              <a:ext cx="518888" cy="288570"/>
            </a:xfrm>
            <a:custGeom>
              <a:avLst/>
              <a:gdLst/>
              <a:ahLst/>
              <a:cxnLst/>
              <a:rect l="l" t="t" r="r" b="b"/>
              <a:pathLst>
                <a:path w="6957" h="3869" extrusionOk="0">
                  <a:moveTo>
                    <a:pt x="3726" y="1"/>
                  </a:moveTo>
                  <a:cubicBezTo>
                    <a:pt x="2723" y="1290"/>
                    <a:pt x="1449" y="2261"/>
                    <a:pt x="1" y="3009"/>
                  </a:cubicBezTo>
                  <a:cubicBezTo>
                    <a:pt x="447" y="2834"/>
                    <a:pt x="781" y="2675"/>
                    <a:pt x="876" y="2563"/>
                  </a:cubicBezTo>
                  <a:cubicBezTo>
                    <a:pt x="876" y="2563"/>
                    <a:pt x="4346" y="3184"/>
                    <a:pt x="6241" y="3869"/>
                  </a:cubicBezTo>
                  <a:cubicBezTo>
                    <a:pt x="6957" y="2754"/>
                    <a:pt x="6829" y="1608"/>
                    <a:pt x="6336" y="749"/>
                  </a:cubicBezTo>
                  <a:cubicBezTo>
                    <a:pt x="5604" y="542"/>
                    <a:pt x="4617" y="255"/>
                    <a:pt x="3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90;p51">
              <a:extLst>
                <a:ext uri="{FF2B5EF4-FFF2-40B4-BE49-F238E27FC236}">
                  <a16:creationId xmlns:a16="http://schemas.microsoft.com/office/drawing/2014/main" id="{C476F495-6BCE-48EC-94B3-8133795D4852}"/>
                </a:ext>
              </a:extLst>
            </p:cNvPr>
            <p:cNvSpPr/>
            <p:nvPr/>
          </p:nvSpPr>
          <p:spPr>
            <a:xfrm rot="-754766" flipH="1">
              <a:off x="387942" y="4389447"/>
              <a:ext cx="800223" cy="189297"/>
            </a:xfrm>
            <a:custGeom>
              <a:avLst/>
              <a:gdLst/>
              <a:ahLst/>
              <a:cxnLst/>
              <a:rect l="l" t="t" r="r" b="b"/>
              <a:pathLst>
                <a:path w="10729" h="2538" extrusionOk="0">
                  <a:moveTo>
                    <a:pt x="5812" y="1"/>
                  </a:moveTo>
                  <a:cubicBezTo>
                    <a:pt x="5292" y="1"/>
                    <a:pt x="4772" y="113"/>
                    <a:pt x="4282" y="325"/>
                  </a:cubicBezTo>
                  <a:cubicBezTo>
                    <a:pt x="2977" y="914"/>
                    <a:pt x="876" y="1694"/>
                    <a:pt x="0" y="1949"/>
                  </a:cubicBezTo>
                  <a:cubicBezTo>
                    <a:pt x="112" y="2187"/>
                    <a:pt x="271" y="2378"/>
                    <a:pt x="478" y="2537"/>
                  </a:cubicBezTo>
                  <a:cubicBezTo>
                    <a:pt x="1955" y="1678"/>
                    <a:pt x="3562" y="1338"/>
                    <a:pt x="5201" y="1338"/>
                  </a:cubicBezTo>
                  <a:cubicBezTo>
                    <a:pt x="6810" y="1338"/>
                    <a:pt x="8451" y="1666"/>
                    <a:pt x="10028" y="2155"/>
                  </a:cubicBezTo>
                  <a:cubicBezTo>
                    <a:pt x="10219" y="1996"/>
                    <a:pt x="10394" y="1837"/>
                    <a:pt x="10522" y="1662"/>
                  </a:cubicBezTo>
                  <a:cubicBezTo>
                    <a:pt x="10601" y="1567"/>
                    <a:pt x="10665" y="1471"/>
                    <a:pt x="10729" y="1360"/>
                  </a:cubicBezTo>
                  <a:cubicBezTo>
                    <a:pt x="9630" y="962"/>
                    <a:pt x="8007" y="484"/>
                    <a:pt x="6829" y="150"/>
                  </a:cubicBezTo>
                  <a:cubicBezTo>
                    <a:pt x="6495" y="49"/>
                    <a:pt x="6153" y="1"/>
                    <a:pt x="5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91;p51">
              <a:extLst>
                <a:ext uri="{FF2B5EF4-FFF2-40B4-BE49-F238E27FC236}">
                  <a16:creationId xmlns:a16="http://schemas.microsoft.com/office/drawing/2014/main" id="{55C87370-19FA-4B10-A428-6E9927C7D1EC}"/>
                </a:ext>
              </a:extLst>
            </p:cNvPr>
            <p:cNvSpPr/>
            <p:nvPr/>
          </p:nvSpPr>
          <p:spPr>
            <a:xfrm rot="-754766" flipH="1">
              <a:off x="832467" y="4521438"/>
              <a:ext cx="144919" cy="68022"/>
            </a:xfrm>
            <a:custGeom>
              <a:avLst/>
              <a:gdLst/>
              <a:ahLst/>
              <a:cxnLst/>
              <a:rect l="l" t="t" r="r" b="b"/>
              <a:pathLst>
                <a:path w="1943" h="912" extrusionOk="0">
                  <a:moveTo>
                    <a:pt x="1097" y="0"/>
                  </a:moveTo>
                  <a:cubicBezTo>
                    <a:pt x="497" y="0"/>
                    <a:pt x="31" y="183"/>
                    <a:pt x="16" y="434"/>
                  </a:cubicBezTo>
                  <a:cubicBezTo>
                    <a:pt x="0" y="640"/>
                    <a:pt x="303" y="816"/>
                    <a:pt x="717" y="911"/>
                  </a:cubicBezTo>
                  <a:cubicBezTo>
                    <a:pt x="1146" y="784"/>
                    <a:pt x="1560" y="481"/>
                    <a:pt x="1942" y="131"/>
                  </a:cubicBezTo>
                  <a:cubicBezTo>
                    <a:pt x="1751" y="67"/>
                    <a:pt x="1496" y="20"/>
                    <a:pt x="1242" y="4"/>
                  </a:cubicBezTo>
                  <a:cubicBezTo>
                    <a:pt x="1193" y="1"/>
                    <a:pt x="1145" y="0"/>
                    <a:pt x="1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92;p51">
              <a:extLst>
                <a:ext uri="{FF2B5EF4-FFF2-40B4-BE49-F238E27FC236}">
                  <a16:creationId xmlns:a16="http://schemas.microsoft.com/office/drawing/2014/main" id="{BFAAB3A8-0BF9-4BC3-BA0B-358190D2A8EA}"/>
                </a:ext>
              </a:extLst>
            </p:cNvPr>
            <p:cNvSpPr/>
            <p:nvPr/>
          </p:nvSpPr>
          <p:spPr>
            <a:xfrm rot="-754766" flipH="1">
              <a:off x="799566" y="4540721"/>
              <a:ext cx="127093" cy="63248"/>
            </a:xfrm>
            <a:custGeom>
              <a:avLst/>
              <a:gdLst/>
              <a:ahLst/>
              <a:cxnLst/>
              <a:rect l="l" t="t" r="r" b="b"/>
              <a:pathLst>
                <a:path w="1704" h="848" extrusionOk="0">
                  <a:moveTo>
                    <a:pt x="1226" y="0"/>
                  </a:moveTo>
                  <a:cubicBezTo>
                    <a:pt x="844" y="350"/>
                    <a:pt x="430" y="653"/>
                    <a:pt x="1" y="780"/>
                  </a:cubicBezTo>
                  <a:cubicBezTo>
                    <a:pt x="144" y="812"/>
                    <a:pt x="303" y="828"/>
                    <a:pt x="478" y="844"/>
                  </a:cubicBezTo>
                  <a:cubicBezTo>
                    <a:pt x="527" y="846"/>
                    <a:pt x="575" y="847"/>
                    <a:pt x="623" y="847"/>
                  </a:cubicBezTo>
                  <a:cubicBezTo>
                    <a:pt x="1223" y="847"/>
                    <a:pt x="1689" y="665"/>
                    <a:pt x="1704" y="414"/>
                  </a:cubicBezTo>
                  <a:cubicBezTo>
                    <a:pt x="1704" y="255"/>
                    <a:pt x="1529" y="112"/>
                    <a:pt x="1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93;p51">
              <a:extLst>
                <a:ext uri="{FF2B5EF4-FFF2-40B4-BE49-F238E27FC236}">
                  <a16:creationId xmlns:a16="http://schemas.microsoft.com/office/drawing/2014/main" id="{5F0EC4E7-4A4F-4F1B-B603-87189B234C51}"/>
                </a:ext>
              </a:extLst>
            </p:cNvPr>
            <p:cNvSpPr/>
            <p:nvPr/>
          </p:nvSpPr>
          <p:spPr>
            <a:xfrm rot="-754766" flipH="1">
              <a:off x="319114" y="4149834"/>
              <a:ext cx="414395" cy="159239"/>
            </a:xfrm>
            <a:custGeom>
              <a:avLst/>
              <a:gdLst/>
              <a:ahLst/>
              <a:cxnLst/>
              <a:rect l="l" t="t" r="r" b="b"/>
              <a:pathLst>
                <a:path w="5556" h="2135" extrusionOk="0">
                  <a:moveTo>
                    <a:pt x="155" y="0"/>
                  </a:moveTo>
                  <a:cubicBezTo>
                    <a:pt x="104" y="0"/>
                    <a:pt x="52" y="1"/>
                    <a:pt x="1" y="2"/>
                  </a:cubicBezTo>
                  <a:cubicBezTo>
                    <a:pt x="176" y="145"/>
                    <a:pt x="303" y="320"/>
                    <a:pt x="399" y="479"/>
                  </a:cubicBezTo>
                  <a:cubicBezTo>
                    <a:pt x="669" y="925"/>
                    <a:pt x="1115" y="1243"/>
                    <a:pt x="1640" y="1339"/>
                  </a:cubicBezTo>
                  <a:cubicBezTo>
                    <a:pt x="2723" y="1514"/>
                    <a:pt x="4490" y="1832"/>
                    <a:pt x="5556" y="2135"/>
                  </a:cubicBezTo>
                  <a:cubicBezTo>
                    <a:pt x="5492" y="2023"/>
                    <a:pt x="5413" y="1912"/>
                    <a:pt x="5333" y="1816"/>
                  </a:cubicBezTo>
                  <a:cubicBezTo>
                    <a:pt x="4696" y="977"/>
                    <a:pt x="2341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A7EF23F-6B39-482B-BBDE-D829E7BC5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82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change speed feature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C55EF-3088-49FB-A918-E08453C23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24" y="1764597"/>
            <a:ext cx="6708802" cy="16143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25D1A0-2248-4D53-AE57-F8421780A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724" y="3678311"/>
            <a:ext cx="6708802" cy="2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75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SCROLLBAR feature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ServerWorker.py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4D32B1-A644-4E9A-A825-6F29AAD86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44" y="1482562"/>
            <a:ext cx="5924380" cy="299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7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SCROLLBAR feature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VideoStream.py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B1E12-F344-46D4-A489-302728EC7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78" y="1667967"/>
            <a:ext cx="6778738" cy="205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8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Functional requirements</a:t>
            </a:r>
            <a:endParaRPr b="0" dirty="0"/>
          </a:p>
        </p:txBody>
      </p:sp>
      <p:grpSp>
        <p:nvGrpSpPr>
          <p:cNvPr id="435" name="Google Shape;435;p43"/>
          <p:cNvGrpSpPr/>
          <p:nvPr/>
        </p:nvGrpSpPr>
        <p:grpSpPr>
          <a:xfrm>
            <a:off x="5673225" y="1639250"/>
            <a:ext cx="3028940" cy="3031596"/>
            <a:chOff x="5673225" y="1639250"/>
            <a:chExt cx="3028940" cy="3031596"/>
          </a:xfrm>
        </p:grpSpPr>
        <p:sp>
          <p:nvSpPr>
            <p:cNvPr id="436" name="Google Shape;436;p43"/>
            <p:cNvSpPr/>
            <p:nvPr/>
          </p:nvSpPr>
          <p:spPr>
            <a:xfrm>
              <a:off x="5673225" y="1639250"/>
              <a:ext cx="3028940" cy="3031596"/>
            </a:xfrm>
            <a:custGeom>
              <a:avLst/>
              <a:gdLst/>
              <a:ahLst/>
              <a:cxnLst/>
              <a:rect l="l" t="t" r="r" b="b"/>
              <a:pathLst>
                <a:path w="180160" h="180318" extrusionOk="0">
                  <a:moveTo>
                    <a:pt x="64818" y="5481"/>
                  </a:moveTo>
                  <a:cubicBezTo>
                    <a:pt x="65076" y="5481"/>
                    <a:pt x="65290" y="5695"/>
                    <a:pt x="65290" y="5953"/>
                  </a:cubicBezTo>
                  <a:cubicBezTo>
                    <a:pt x="65290" y="6210"/>
                    <a:pt x="65076" y="6411"/>
                    <a:pt x="64818" y="6411"/>
                  </a:cubicBezTo>
                  <a:cubicBezTo>
                    <a:pt x="64560" y="6411"/>
                    <a:pt x="64346" y="6210"/>
                    <a:pt x="64346" y="5953"/>
                  </a:cubicBezTo>
                  <a:cubicBezTo>
                    <a:pt x="64346" y="5695"/>
                    <a:pt x="64560" y="5481"/>
                    <a:pt x="64818" y="5481"/>
                  </a:cubicBezTo>
                  <a:close/>
                  <a:moveTo>
                    <a:pt x="64818" y="0"/>
                  </a:moveTo>
                  <a:cubicBezTo>
                    <a:pt x="61541" y="0"/>
                    <a:pt x="58866" y="2662"/>
                    <a:pt x="58866" y="5953"/>
                  </a:cubicBezTo>
                  <a:cubicBezTo>
                    <a:pt x="58866" y="6854"/>
                    <a:pt x="59066" y="7713"/>
                    <a:pt x="59438" y="8486"/>
                  </a:cubicBezTo>
                  <a:lnTo>
                    <a:pt x="43040" y="8486"/>
                  </a:lnTo>
                  <a:cubicBezTo>
                    <a:pt x="41581" y="8486"/>
                    <a:pt x="40293" y="9230"/>
                    <a:pt x="39549" y="10403"/>
                  </a:cubicBezTo>
                  <a:lnTo>
                    <a:pt x="11061" y="10403"/>
                  </a:lnTo>
                  <a:cubicBezTo>
                    <a:pt x="4965" y="10403"/>
                    <a:pt x="0" y="15368"/>
                    <a:pt x="0" y="21478"/>
                  </a:cubicBezTo>
                  <a:lnTo>
                    <a:pt x="0" y="69397"/>
                  </a:lnTo>
                  <a:cubicBezTo>
                    <a:pt x="0" y="75493"/>
                    <a:pt x="4965" y="80458"/>
                    <a:pt x="11061" y="80458"/>
                  </a:cubicBezTo>
                  <a:lnTo>
                    <a:pt x="39463" y="80458"/>
                  </a:lnTo>
                  <a:cubicBezTo>
                    <a:pt x="40164" y="81717"/>
                    <a:pt x="41509" y="82533"/>
                    <a:pt x="43040" y="82533"/>
                  </a:cubicBezTo>
                  <a:lnTo>
                    <a:pt x="58393" y="82533"/>
                  </a:lnTo>
                  <a:cubicBezTo>
                    <a:pt x="57678" y="83692"/>
                    <a:pt x="57263" y="85065"/>
                    <a:pt x="57263" y="86525"/>
                  </a:cubicBezTo>
                  <a:cubicBezTo>
                    <a:pt x="57263" y="88829"/>
                    <a:pt x="58308" y="90903"/>
                    <a:pt x="59939" y="92291"/>
                  </a:cubicBezTo>
                  <a:cubicBezTo>
                    <a:pt x="58994" y="93092"/>
                    <a:pt x="58250" y="94108"/>
                    <a:pt x="57778" y="95296"/>
                  </a:cubicBezTo>
                  <a:cubicBezTo>
                    <a:pt x="56862" y="95897"/>
                    <a:pt x="56261" y="96927"/>
                    <a:pt x="56261" y="98072"/>
                  </a:cubicBezTo>
                  <a:cubicBezTo>
                    <a:pt x="56261" y="99202"/>
                    <a:pt x="56862" y="100232"/>
                    <a:pt x="57778" y="100833"/>
                  </a:cubicBezTo>
                  <a:cubicBezTo>
                    <a:pt x="58336" y="102250"/>
                    <a:pt x="59295" y="103438"/>
                    <a:pt x="60497" y="104268"/>
                  </a:cubicBezTo>
                  <a:cubicBezTo>
                    <a:pt x="59681" y="104840"/>
                    <a:pt x="58966" y="105584"/>
                    <a:pt x="58422" y="106442"/>
                  </a:cubicBezTo>
                  <a:cubicBezTo>
                    <a:pt x="57034" y="105169"/>
                    <a:pt x="55203" y="104411"/>
                    <a:pt x="53271" y="104411"/>
                  </a:cubicBezTo>
                  <a:cubicBezTo>
                    <a:pt x="53142" y="104411"/>
                    <a:pt x="52999" y="104411"/>
                    <a:pt x="52870" y="104425"/>
                  </a:cubicBezTo>
                  <a:cubicBezTo>
                    <a:pt x="52341" y="104082"/>
                    <a:pt x="51726" y="103896"/>
                    <a:pt x="51082" y="103896"/>
                  </a:cubicBezTo>
                  <a:cubicBezTo>
                    <a:pt x="50610" y="103896"/>
                    <a:pt x="50152" y="103996"/>
                    <a:pt x="49722" y="104196"/>
                  </a:cubicBezTo>
                  <a:cubicBezTo>
                    <a:pt x="48692" y="104668"/>
                    <a:pt x="47991" y="105641"/>
                    <a:pt x="47834" y="106729"/>
                  </a:cubicBezTo>
                  <a:cubicBezTo>
                    <a:pt x="46131" y="108474"/>
                    <a:pt x="45416" y="110935"/>
                    <a:pt x="45831" y="113311"/>
                  </a:cubicBezTo>
                  <a:cubicBezTo>
                    <a:pt x="45401" y="113239"/>
                    <a:pt x="44972" y="113196"/>
                    <a:pt x="44528" y="113196"/>
                  </a:cubicBezTo>
                  <a:cubicBezTo>
                    <a:pt x="42997" y="113196"/>
                    <a:pt x="41509" y="113654"/>
                    <a:pt x="40250" y="114513"/>
                  </a:cubicBezTo>
                  <a:lnTo>
                    <a:pt x="40164" y="114513"/>
                  </a:lnTo>
                  <a:cubicBezTo>
                    <a:pt x="39077" y="114513"/>
                    <a:pt x="38061" y="115056"/>
                    <a:pt x="37446" y="115958"/>
                  </a:cubicBezTo>
                  <a:cubicBezTo>
                    <a:pt x="36802" y="116888"/>
                    <a:pt x="36716" y="118090"/>
                    <a:pt x="37145" y="119091"/>
                  </a:cubicBezTo>
                  <a:cubicBezTo>
                    <a:pt x="36745" y="120894"/>
                    <a:pt x="37016" y="122754"/>
                    <a:pt x="37861" y="124328"/>
                  </a:cubicBezTo>
                  <a:cubicBezTo>
                    <a:pt x="35986" y="124529"/>
                    <a:pt x="34241" y="125430"/>
                    <a:pt x="32996" y="126847"/>
                  </a:cubicBezTo>
                  <a:cubicBezTo>
                    <a:pt x="31923" y="127090"/>
                    <a:pt x="31007" y="127862"/>
                    <a:pt x="30620" y="128936"/>
                  </a:cubicBezTo>
                  <a:cubicBezTo>
                    <a:pt x="30234" y="129994"/>
                    <a:pt x="30449" y="131168"/>
                    <a:pt x="31107" y="132041"/>
                  </a:cubicBezTo>
                  <a:cubicBezTo>
                    <a:pt x="31150" y="133815"/>
                    <a:pt x="31822" y="135475"/>
                    <a:pt x="32924" y="136777"/>
                  </a:cubicBezTo>
                  <a:cubicBezTo>
                    <a:pt x="30764" y="137449"/>
                    <a:pt x="28989" y="139066"/>
                    <a:pt x="28145" y="141227"/>
                  </a:cubicBezTo>
                  <a:cubicBezTo>
                    <a:pt x="27229" y="141813"/>
                    <a:pt x="26628" y="142858"/>
                    <a:pt x="26628" y="143988"/>
                  </a:cubicBezTo>
                  <a:cubicBezTo>
                    <a:pt x="26628" y="145119"/>
                    <a:pt x="27229" y="146163"/>
                    <a:pt x="28145" y="146750"/>
                  </a:cubicBezTo>
                  <a:cubicBezTo>
                    <a:pt x="28345" y="147279"/>
                    <a:pt x="28603" y="147766"/>
                    <a:pt x="28918" y="148224"/>
                  </a:cubicBezTo>
                  <a:cubicBezTo>
                    <a:pt x="26600" y="148825"/>
                    <a:pt x="24682" y="150499"/>
                    <a:pt x="23781" y="152760"/>
                  </a:cubicBezTo>
                  <a:cubicBezTo>
                    <a:pt x="22865" y="153360"/>
                    <a:pt x="22279" y="154391"/>
                    <a:pt x="22279" y="155535"/>
                  </a:cubicBezTo>
                  <a:cubicBezTo>
                    <a:pt x="22279" y="156666"/>
                    <a:pt x="22865" y="157696"/>
                    <a:pt x="23781" y="158297"/>
                  </a:cubicBezTo>
                  <a:cubicBezTo>
                    <a:pt x="24325" y="159671"/>
                    <a:pt x="25255" y="160830"/>
                    <a:pt x="26414" y="161674"/>
                  </a:cubicBezTo>
                  <a:cubicBezTo>
                    <a:pt x="25255" y="162504"/>
                    <a:pt x="24325" y="163663"/>
                    <a:pt x="23781" y="165036"/>
                  </a:cubicBezTo>
                  <a:cubicBezTo>
                    <a:pt x="22865" y="165637"/>
                    <a:pt x="22279" y="166667"/>
                    <a:pt x="22279" y="167798"/>
                  </a:cubicBezTo>
                  <a:cubicBezTo>
                    <a:pt x="22279" y="168943"/>
                    <a:pt x="22865" y="169973"/>
                    <a:pt x="23781" y="170574"/>
                  </a:cubicBezTo>
                  <a:cubicBezTo>
                    <a:pt x="24911" y="173435"/>
                    <a:pt x="27687" y="175367"/>
                    <a:pt x="30821" y="175367"/>
                  </a:cubicBezTo>
                  <a:cubicBezTo>
                    <a:pt x="33954" y="175367"/>
                    <a:pt x="36745" y="173435"/>
                    <a:pt x="37861" y="170574"/>
                  </a:cubicBezTo>
                  <a:cubicBezTo>
                    <a:pt x="38776" y="169973"/>
                    <a:pt x="39377" y="168943"/>
                    <a:pt x="39377" y="167798"/>
                  </a:cubicBezTo>
                  <a:cubicBezTo>
                    <a:pt x="39377" y="166667"/>
                    <a:pt x="38776" y="165637"/>
                    <a:pt x="37861" y="165036"/>
                  </a:cubicBezTo>
                  <a:cubicBezTo>
                    <a:pt x="37317" y="163663"/>
                    <a:pt x="36401" y="162504"/>
                    <a:pt x="35242" y="161659"/>
                  </a:cubicBezTo>
                  <a:cubicBezTo>
                    <a:pt x="36401" y="160830"/>
                    <a:pt x="37317" y="159671"/>
                    <a:pt x="37861" y="158297"/>
                  </a:cubicBezTo>
                  <a:cubicBezTo>
                    <a:pt x="38776" y="157696"/>
                    <a:pt x="39377" y="156666"/>
                    <a:pt x="39377" y="155535"/>
                  </a:cubicBezTo>
                  <a:cubicBezTo>
                    <a:pt x="39377" y="154391"/>
                    <a:pt x="38776" y="153360"/>
                    <a:pt x="37861" y="152760"/>
                  </a:cubicBezTo>
                  <a:cubicBezTo>
                    <a:pt x="37660" y="152244"/>
                    <a:pt x="37403" y="151758"/>
                    <a:pt x="37088" y="151300"/>
                  </a:cubicBezTo>
                  <a:cubicBezTo>
                    <a:pt x="39406" y="150699"/>
                    <a:pt x="41338" y="149011"/>
                    <a:pt x="42225" y="146750"/>
                  </a:cubicBezTo>
                  <a:cubicBezTo>
                    <a:pt x="43141" y="146163"/>
                    <a:pt x="43727" y="145119"/>
                    <a:pt x="43727" y="143988"/>
                  </a:cubicBezTo>
                  <a:cubicBezTo>
                    <a:pt x="43727" y="142858"/>
                    <a:pt x="43141" y="141813"/>
                    <a:pt x="42225" y="141227"/>
                  </a:cubicBezTo>
                  <a:cubicBezTo>
                    <a:pt x="41910" y="140425"/>
                    <a:pt x="41466" y="139696"/>
                    <a:pt x="40923" y="139066"/>
                  </a:cubicBezTo>
                  <a:cubicBezTo>
                    <a:pt x="42225" y="138651"/>
                    <a:pt x="43412" y="137893"/>
                    <a:pt x="44328" y="136848"/>
                  </a:cubicBezTo>
                  <a:cubicBezTo>
                    <a:pt x="45416" y="136605"/>
                    <a:pt x="46317" y="135832"/>
                    <a:pt x="46703" y="134759"/>
                  </a:cubicBezTo>
                  <a:cubicBezTo>
                    <a:pt x="47090" y="133700"/>
                    <a:pt x="46889" y="132527"/>
                    <a:pt x="46217" y="131654"/>
                  </a:cubicBezTo>
                  <a:cubicBezTo>
                    <a:pt x="46188" y="130452"/>
                    <a:pt x="45873" y="129293"/>
                    <a:pt x="45330" y="128263"/>
                  </a:cubicBezTo>
                  <a:cubicBezTo>
                    <a:pt x="46575" y="128134"/>
                    <a:pt x="47762" y="127705"/>
                    <a:pt x="48792" y="126990"/>
                  </a:cubicBezTo>
                  <a:lnTo>
                    <a:pt x="48878" y="126990"/>
                  </a:lnTo>
                  <a:cubicBezTo>
                    <a:pt x="49966" y="126990"/>
                    <a:pt x="50982" y="126460"/>
                    <a:pt x="51597" y="125559"/>
                  </a:cubicBezTo>
                  <a:cubicBezTo>
                    <a:pt x="52241" y="124614"/>
                    <a:pt x="52327" y="123427"/>
                    <a:pt x="51897" y="122411"/>
                  </a:cubicBezTo>
                  <a:cubicBezTo>
                    <a:pt x="52126" y="121409"/>
                    <a:pt x="52141" y="120393"/>
                    <a:pt x="51955" y="119420"/>
                  </a:cubicBezTo>
                  <a:lnTo>
                    <a:pt x="51955" y="119420"/>
                  </a:lnTo>
                  <a:cubicBezTo>
                    <a:pt x="52398" y="119492"/>
                    <a:pt x="52827" y="119535"/>
                    <a:pt x="53285" y="119535"/>
                  </a:cubicBezTo>
                  <a:cubicBezTo>
                    <a:pt x="53414" y="119535"/>
                    <a:pt x="53543" y="119535"/>
                    <a:pt x="53686" y="119521"/>
                  </a:cubicBezTo>
                  <a:cubicBezTo>
                    <a:pt x="54215" y="119864"/>
                    <a:pt x="54831" y="120050"/>
                    <a:pt x="55460" y="120050"/>
                  </a:cubicBezTo>
                  <a:cubicBezTo>
                    <a:pt x="55932" y="120050"/>
                    <a:pt x="56405" y="119950"/>
                    <a:pt x="56834" y="119749"/>
                  </a:cubicBezTo>
                  <a:cubicBezTo>
                    <a:pt x="57864" y="119277"/>
                    <a:pt x="58565" y="118304"/>
                    <a:pt x="58723" y="117217"/>
                  </a:cubicBezTo>
                  <a:cubicBezTo>
                    <a:pt x="59080" y="116845"/>
                    <a:pt x="59395" y="116444"/>
                    <a:pt x="59667" y="116001"/>
                  </a:cubicBezTo>
                  <a:cubicBezTo>
                    <a:pt x="59924" y="116244"/>
                    <a:pt x="60211" y="116473"/>
                    <a:pt x="60497" y="116673"/>
                  </a:cubicBezTo>
                  <a:cubicBezTo>
                    <a:pt x="59295" y="117517"/>
                    <a:pt x="58336" y="118691"/>
                    <a:pt x="57778" y="120107"/>
                  </a:cubicBezTo>
                  <a:cubicBezTo>
                    <a:pt x="56862" y="120708"/>
                    <a:pt x="56261" y="121738"/>
                    <a:pt x="56261" y="122883"/>
                  </a:cubicBezTo>
                  <a:cubicBezTo>
                    <a:pt x="56261" y="124013"/>
                    <a:pt x="56862" y="125044"/>
                    <a:pt x="57778" y="125645"/>
                  </a:cubicBezTo>
                  <a:cubicBezTo>
                    <a:pt x="58336" y="127061"/>
                    <a:pt x="59295" y="128234"/>
                    <a:pt x="60497" y="129079"/>
                  </a:cubicBezTo>
                  <a:cubicBezTo>
                    <a:pt x="59295" y="129923"/>
                    <a:pt x="58336" y="131096"/>
                    <a:pt x="57778" y="132513"/>
                  </a:cubicBezTo>
                  <a:cubicBezTo>
                    <a:pt x="56862" y="133114"/>
                    <a:pt x="56261" y="134144"/>
                    <a:pt x="56261" y="135289"/>
                  </a:cubicBezTo>
                  <a:cubicBezTo>
                    <a:pt x="56261" y="136419"/>
                    <a:pt x="56862" y="137449"/>
                    <a:pt x="57778" y="138050"/>
                  </a:cubicBezTo>
                  <a:cubicBezTo>
                    <a:pt x="58336" y="139467"/>
                    <a:pt x="59295" y="140640"/>
                    <a:pt x="60497" y="141484"/>
                  </a:cubicBezTo>
                  <a:cubicBezTo>
                    <a:pt x="59295" y="142329"/>
                    <a:pt x="58336" y="143502"/>
                    <a:pt x="57778" y="144918"/>
                  </a:cubicBezTo>
                  <a:cubicBezTo>
                    <a:pt x="56862" y="145519"/>
                    <a:pt x="56261" y="146550"/>
                    <a:pt x="56261" y="147694"/>
                  </a:cubicBezTo>
                  <a:cubicBezTo>
                    <a:pt x="56261" y="148825"/>
                    <a:pt x="56862" y="149855"/>
                    <a:pt x="57778" y="150456"/>
                  </a:cubicBezTo>
                  <a:cubicBezTo>
                    <a:pt x="58336" y="151872"/>
                    <a:pt x="59295" y="153046"/>
                    <a:pt x="60497" y="153890"/>
                  </a:cubicBezTo>
                  <a:cubicBezTo>
                    <a:pt x="59295" y="154734"/>
                    <a:pt x="58336" y="155907"/>
                    <a:pt x="57778" y="157324"/>
                  </a:cubicBezTo>
                  <a:cubicBezTo>
                    <a:pt x="56862" y="157925"/>
                    <a:pt x="56261" y="158955"/>
                    <a:pt x="56261" y="160100"/>
                  </a:cubicBezTo>
                  <a:cubicBezTo>
                    <a:pt x="56261" y="161230"/>
                    <a:pt x="56862" y="162260"/>
                    <a:pt x="57778" y="162861"/>
                  </a:cubicBezTo>
                  <a:cubicBezTo>
                    <a:pt x="58336" y="164278"/>
                    <a:pt x="59295" y="165451"/>
                    <a:pt x="60497" y="166295"/>
                  </a:cubicBezTo>
                  <a:cubicBezTo>
                    <a:pt x="59295" y="167140"/>
                    <a:pt x="58336" y="168313"/>
                    <a:pt x="57778" y="169730"/>
                  </a:cubicBezTo>
                  <a:cubicBezTo>
                    <a:pt x="56862" y="170331"/>
                    <a:pt x="56261" y="171361"/>
                    <a:pt x="56261" y="172505"/>
                  </a:cubicBezTo>
                  <a:cubicBezTo>
                    <a:pt x="56261" y="173636"/>
                    <a:pt x="56862" y="174666"/>
                    <a:pt x="57778" y="175267"/>
                  </a:cubicBezTo>
                  <a:cubicBezTo>
                    <a:pt x="58909" y="178129"/>
                    <a:pt x="61684" y="180060"/>
                    <a:pt x="64818" y="180060"/>
                  </a:cubicBezTo>
                  <a:cubicBezTo>
                    <a:pt x="67952" y="180060"/>
                    <a:pt x="70727" y="178129"/>
                    <a:pt x="71858" y="175267"/>
                  </a:cubicBezTo>
                  <a:cubicBezTo>
                    <a:pt x="72774" y="174666"/>
                    <a:pt x="73375" y="173636"/>
                    <a:pt x="73375" y="172505"/>
                  </a:cubicBezTo>
                  <a:cubicBezTo>
                    <a:pt x="73375" y="171361"/>
                    <a:pt x="72774" y="170331"/>
                    <a:pt x="71858" y="169730"/>
                  </a:cubicBezTo>
                  <a:cubicBezTo>
                    <a:pt x="71300" y="168313"/>
                    <a:pt x="70341" y="167140"/>
                    <a:pt x="69139" y="166295"/>
                  </a:cubicBezTo>
                  <a:cubicBezTo>
                    <a:pt x="70341" y="165451"/>
                    <a:pt x="71300" y="164278"/>
                    <a:pt x="71858" y="162861"/>
                  </a:cubicBezTo>
                  <a:cubicBezTo>
                    <a:pt x="72774" y="162260"/>
                    <a:pt x="73375" y="161230"/>
                    <a:pt x="73375" y="160100"/>
                  </a:cubicBezTo>
                  <a:cubicBezTo>
                    <a:pt x="73375" y="158955"/>
                    <a:pt x="72774" y="157925"/>
                    <a:pt x="71858" y="157324"/>
                  </a:cubicBezTo>
                  <a:cubicBezTo>
                    <a:pt x="71300" y="155907"/>
                    <a:pt x="70341" y="154734"/>
                    <a:pt x="69139" y="153890"/>
                  </a:cubicBezTo>
                  <a:cubicBezTo>
                    <a:pt x="70341" y="153046"/>
                    <a:pt x="71300" y="151872"/>
                    <a:pt x="71858" y="150456"/>
                  </a:cubicBezTo>
                  <a:cubicBezTo>
                    <a:pt x="72774" y="149855"/>
                    <a:pt x="73375" y="148825"/>
                    <a:pt x="73375" y="147694"/>
                  </a:cubicBezTo>
                  <a:cubicBezTo>
                    <a:pt x="73375" y="146550"/>
                    <a:pt x="72774" y="145519"/>
                    <a:pt x="71858" y="144918"/>
                  </a:cubicBezTo>
                  <a:cubicBezTo>
                    <a:pt x="71300" y="143502"/>
                    <a:pt x="70341" y="142329"/>
                    <a:pt x="69139" y="141484"/>
                  </a:cubicBezTo>
                  <a:cubicBezTo>
                    <a:pt x="70341" y="140640"/>
                    <a:pt x="71300" y="139467"/>
                    <a:pt x="71858" y="138050"/>
                  </a:cubicBezTo>
                  <a:cubicBezTo>
                    <a:pt x="72774" y="137449"/>
                    <a:pt x="73375" y="136419"/>
                    <a:pt x="73375" y="135289"/>
                  </a:cubicBezTo>
                  <a:cubicBezTo>
                    <a:pt x="73375" y="134144"/>
                    <a:pt x="72774" y="133114"/>
                    <a:pt x="71858" y="132513"/>
                  </a:cubicBezTo>
                  <a:cubicBezTo>
                    <a:pt x="71300" y="131096"/>
                    <a:pt x="70341" y="129923"/>
                    <a:pt x="69139" y="129079"/>
                  </a:cubicBezTo>
                  <a:cubicBezTo>
                    <a:pt x="70341" y="128234"/>
                    <a:pt x="71300" y="127061"/>
                    <a:pt x="71858" y="125645"/>
                  </a:cubicBezTo>
                  <a:cubicBezTo>
                    <a:pt x="72774" y="125044"/>
                    <a:pt x="73375" y="124013"/>
                    <a:pt x="73375" y="122883"/>
                  </a:cubicBezTo>
                  <a:cubicBezTo>
                    <a:pt x="73375" y="121738"/>
                    <a:pt x="72774" y="120708"/>
                    <a:pt x="71858" y="120107"/>
                  </a:cubicBezTo>
                  <a:cubicBezTo>
                    <a:pt x="71300" y="118691"/>
                    <a:pt x="70341" y="117517"/>
                    <a:pt x="69139" y="116673"/>
                  </a:cubicBezTo>
                  <a:cubicBezTo>
                    <a:pt x="69440" y="116473"/>
                    <a:pt x="69712" y="116244"/>
                    <a:pt x="69969" y="116001"/>
                  </a:cubicBezTo>
                  <a:cubicBezTo>
                    <a:pt x="70241" y="116444"/>
                    <a:pt x="70556" y="116845"/>
                    <a:pt x="70914" y="117217"/>
                  </a:cubicBezTo>
                  <a:cubicBezTo>
                    <a:pt x="71085" y="118304"/>
                    <a:pt x="71772" y="119277"/>
                    <a:pt x="72802" y="119749"/>
                  </a:cubicBezTo>
                  <a:cubicBezTo>
                    <a:pt x="73246" y="119950"/>
                    <a:pt x="73704" y="120050"/>
                    <a:pt x="74176" y="120050"/>
                  </a:cubicBezTo>
                  <a:cubicBezTo>
                    <a:pt x="74805" y="120050"/>
                    <a:pt x="75435" y="119864"/>
                    <a:pt x="75950" y="119521"/>
                  </a:cubicBezTo>
                  <a:cubicBezTo>
                    <a:pt x="76093" y="119535"/>
                    <a:pt x="76222" y="119535"/>
                    <a:pt x="76365" y="119535"/>
                  </a:cubicBezTo>
                  <a:cubicBezTo>
                    <a:pt x="76809" y="119535"/>
                    <a:pt x="77252" y="119492"/>
                    <a:pt x="77681" y="119420"/>
                  </a:cubicBezTo>
                  <a:lnTo>
                    <a:pt x="77681" y="119420"/>
                  </a:lnTo>
                  <a:cubicBezTo>
                    <a:pt x="77495" y="120393"/>
                    <a:pt x="77510" y="121409"/>
                    <a:pt x="77739" y="122411"/>
                  </a:cubicBezTo>
                  <a:cubicBezTo>
                    <a:pt x="77309" y="123427"/>
                    <a:pt x="77410" y="124614"/>
                    <a:pt x="78039" y="125559"/>
                  </a:cubicBezTo>
                  <a:cubicBezTo>
                    <a:pt x="78654" y="126460"/>
                    <a:pt x="79670" y="126990"/>
                    <a:pt x="80758" y="126990"/>
                  </a:cubicBezTo>
                  <a:lnTo>
                    <a:pt x="80844" y="126990"/>
                  </a:lnTo>
                  <a:cubicBezTo>
                    <a:pt x="81874" y="127705"/>
                    <a:pt x="83076" y="128134"/>
                    <a:pt x="84321" y="128263"/>
                  </a:cubicBezTo>
                  <a:cubicBezTo>
                    <a:pt x="83763" y="129293"/>
                    <a:pt x="83448" y="130452"/>
                    <a:pt x="83419" y="131654"/>
                  </a:cubicBezTo>
                  <a:cubicBezTo>
                    <a:pt x="82761" y="132527"/>
                    <a:pt x="82546" y="133700"/>
                    <a:pt x="82933" y="134759"/>
                  </a:cubicBezTo>
                  <a:cubicBezTo>
                    <a:pt x="83319" y="135832"/>
                    <a:pt x="84235" y="136605"/>
                    <a:pt x="85308" y="136848"/>
                  </a:cubicBezTo>
                  <a:cubicBezTo>
                    <a:pt x="86224" y="137893"/>
                    <a:pt x="87411" y="138651"/>
                    <a:pt x="88713" y="139066"/>
                  </a:cubicBezTo>
                  <a:cubicBezTo>
                    <a:pt x="88170" y="139696"/>
                    <a:pt x="87726" y="140425"/>
                    <a:pt x="87426" y="141227"/>
                  </a:cubicBezTo>
                  <a:cubicBezTo>
                    <a:pt x="86496" y="141813"/>
                    <a:pt x="85909" y="142858"/>
                    <a:pt x="85909" y="143988"/>
                  </a:cubicBezTo>
                  <a:cubicBezTo>
                    <a:pt x="85909" y="145119"/>
                    <a:pt x="86496" y="146163"/>
                    <a:pt x="87426" y="146750"/>
                  </a:cubicBezTo>
                  <a:cubicBezTo>
                    <a:pt x="88313" y="149011"/>
                    <a:pt x="90230" y="150699"/>
                    <a:pt x="92548" y="151300"/>
                  </a:cubicBezTo>
                  <a:cubicBezTo>
                    <a:pt x="92233" y="151758"/>
                    <a:pt x="91976" y="152244"/>
                    <a:pt x="91775" y="152760"/>
                  </a:cubicBezTo>
                  <a:cubicBezTo>
                    <a:pt x="90860" y="153360"/>
                    <a:pt x="90259" y="154391"/>
                    <a:pt x="90259" y="155535"/>
                  </a:cubicBezTo>
                  <a:cubicBezTo>
                    <a:pt x="90259" y="156666"/>
                    <a:pt x="90860" y="157696"/>
                    <a:pt x="91775" y="158297"/>
                  </a:cubicBezTo>
                  <a:cubicBezTo>
                    <a:pt x="92319" y="159671"/>
                    <a:pt x="93235" y="160830"/>
                    <a:pt x="94394" y="161659"/>
                  </a:cubicBezTo>
                  <a:cubicBezTo>
                    <a:pt x="93235" y="162504"/>
                    <a:pt x="92319" y="163663"/>
                    <a:pt x="91775" y="165036"/>
                  </a:cubicBezTo>
                  <a:cubicBezTo>
                    <a:pt x="90860" y="165637"/>
                    <a:pt x="90259" y="166667"/>
                    <a:pt x="90259" y="167798"/>
                  </a:cubicBezTo>
                  <a:cubicBezTo>
                    <a:pt x="90259" y="168943"/>
                    <a:pt x="90860" y="169973"/>
                    <a:pt x="91775" y="170574"/>
                  </a:cubicBezTo>
                  <a:cubicBezTo>
                    <a:pt x="92906" y="173435"/>
                    <a:pt x="95682" y="175367"/>
                    <a:pt x="98815" y="175367"/>
                  </a:cubicBezTo>
                  <a:cubicBezTo>
                    <a:pt x="101949" y="175367"/>
                    <a:pt x="104725" y="173435"/>
                    <a:pt x="105855" y="170574"/>
                  </a:cubicBezTo>
                  <a:cubicBezTo>
                    <a:pt x="106771" y="169973"/>
                    <a:pt x="107372" y="168943"/>
                    <a:pt x="107372" y="167798"/>
                  </a:cubicBezTo>
                  <a:cubicBezTo>
                    <a:pt x="107372" y="166667"/>
                    <a:pt x="106771" y="165637"/>
                    <a:pt x="105855" y="165036"/>
                  </a:cubicBezTo>
                  <a:cubicBezTo>
                    <a:pt x="105311" y="163663"/>
                    <a:pt x="104396" y="162504"/>
                    <a:pt x="103222" y="161659"/>
                  </a:cubicBezTo>
                  <a:cubicBezTo>
                    <a:pt x="104381" y="160830"/>
                    <a:pt x="105311" y="159671"/>
                    <a:pt x="105855" y="158297"/>
                  </a:cubicBezTo>
                  <a:cubicBezTo>
                    <a:pt x="106771" y="157696"/>
                    <a:pt x="107372" y="156666"/>
                    <a:pt x="107372" y="155535"/>
                  </a:cubicBezTo>
                  <a:cubicBezTo>
                    <a:pt x="107372" y="154391"/>
                    <a:pt x="106771" y="153360"/>
                    <a:pt x="105855" y="152760"/>
                  </a:cubicBezTo>
                  <a:cubicBezTo>
                    <a:pt x="104968" y="150499"/>
                    <a:pt x="103036" y="148825"/>
                    <a:pt x="100718" y="148209"/>
                  </a:cubicBezTo>
                  <a:cubicBezTo>
                    <a:pt x="101033" y="147766"/>
                    <a:pt x="101291" y="147279"/>
                    <a:pt x="101491" y="146750"/>
                  </a:cubicBezTo>
                  <a:cubicBezTo>
                    <a:pt x="102407" y="146163"/>
                    <a:pt x="103008" y="145119"/>
                    <a:pt x="103008" y="143988"/>
                  </a:cubicBezTo>
                  <a:cubicBezTo>
                    <a:pt x="103008" y="142858"/>
                    <a:pt x="102407" y="141813"/>
                    <a:pt x="101491" y="141227"/>
                  </a:cubicBezTo>
                  <a:cubicBezTo>
                    <a:pt x="100647" y="139066"/>
                    <a:pt x="98873" y="137449"/>
                    <a:pt x="96712" y="136777"/>
                  </a:cubicBezTo>
                  <a:cubicBezTo>
                    <a:pt x="97828" y="135475"/>
                    <a:pt x="98486" y="133815"/>
                    <a:pt x="98529" y="132041"/>
                  </a:cubicBezTo>
                  <a:cubicBezTo>
                    <a:pt x="99187" y="131168"/>
                    <a:pt x="99402" y="129994"/>
                    <a:pt x="99016" y="128936"/>
                  </a:cubicBezTo>
                  <a:cubicBezTo>
                    <a:pt x="98629" y="127862"/>
                    <a:pt x="97714" y="127090"/>
                    <a:pt x="96640" y="126847"/>
                  </a:cubicBezTo>
                  <a:cubicBezTo>
                    <a:pt x="95396" y="125430"/>
                    <a:pt x="93664" y="124529"/>
                    <a:pt x="91775" y="124328"/>
                  </a:cubicBezTo>
                  <a:cubicBezTo>
                    <a:pt x="92047" y="123827"/>
                    <a:pt x="92262" y="123298"/>
                    <a:pt x="92405" y="122754"/>
                  </a:cubicBezTo>
                  <a:cubicBezTo>
                    <a:pt x="92734" y="122854"/>
                    <a:pt x="93049" y="122940"/>
                    <a:pt x="93378" y="123026"/>
                  </a:cubicBezTo>
                  <a:lnTo>
                    <a:pt x="103580" y="125358"/>
                  </a:lnTo>
                  <a:cubicBezTo>
                    <a:pt x="104582" y="125587"/>
                    <a:pt x="105612" y="125702"/>
                    <a:pt x="106642" y="125702"/>
                  </a:cubicBezTo>
                  <a:cubicBezTo>
                    <a:pt x="109160" y="125702"/>
                    <a:pt x="111607" y="125015"/>
                    <a:pt x="113753" y="123699"/>
                  </a:cubicBezTo>
                  <a:lnTo>
                    <a:pt x="122052" y="125630"/>
                  </a:lnTo>
                  <a:lnTo>
                    <a:pt x="122052" y="128277"/>
                  </a:lnTo>
                  <a:cubicBezTo>
                    <a:pt x="122052" y="130739"/>
                    <a:pt x="123297" y="133014"/>
                    <a:pt x="125315" y="134359"/>
                  </a:cubicBezTo>
                  <a:lnTo>
                    <a:pt x="125315" y="152087"/>
                  </a:lnTo>
                  <a:lnTo>
                    <a:pt x="104496" y="172906"/>
                  </a:lnTo>
                  <a:lnTo>
                    <a:pt x="113496" y="172906"/>
                  </a:lnTo>
                  <a:lnTo>
                    <a:pt x="125315" y="161087"/>
                  </a:lnTo>
                  <a:lnTo>
                    <a:pt x="125315" y="161245"/>
                  </a:lnTo>
                  <a:lnTo>
                    <a:pt x="128735" y="161245"/>
                  </a:lnTo>
                  <a:lnTo>
                    <a:pt x="128735" y="172906"/>
                  </a:lnTo>
                  <a:lnTo>
                    <a:pt x="135102" y="172906"/>
                  </a:lnTo>
                  <a:lnTo>
                    <a:pt x="135102" y="161245"/>
                  </a:lnTo>
                  <a:lnTo>
                    <a:pt x="138522" y="161245"/>
                  </a:lnTo>
                  <a:lnTo>
                    <a:pt x="138522" y="161087"/>
                  </a:lnTo>
                  <a:lnTo>
                    <a:pt x="150326" y="172906"/>
                  </a:lnTo>
                  <a:lnTo>
                    <a:pt x="159341" y="172906"/>
                  </a:lnTo>
                  <a:lnTo>
                    <a:pt x="138522" y="152087"/>
                  </a:lnTo>
                  <a:lnTo>
                    <a:pt x="138522" y="134359"/>
                  </a:lnTo>
                  <a:cubicBezTo>
                    <a:pt x="140010" y="133371"/>
                    <a:pt x="141083" y="131869"/>
                    <a:pt x="141541" y="130152"/>
                  </a:cubicBezTo>
                  <a:lnTo>
                    <a:pt x="148251" y="131711"/>
                  </a:lnTo>
                  <a:cubicBezTo>
                    <a:pt x="148781" y="131826"/>
                    <a:pt x="149310" y="131898"/>
                    <a:pt x="149854" y="131898"/>
                  </a:cubicBezTo>
                  <a:cubicBezTo>
                    <a:pt x="152387" y="131898"/>
                    <a:pt x="154662" y="130567"/>
                    <a:pt x="155907" y="128478"/>
                  </a:cubicBezTo>
                  <a:lnTo>
                    <a:pt x="156965" y="128821"/>
                  </a:lnTo>
                  <a:cubicBezTo>
                    <a:pt x="157481" y="128993"/>
                    <a:pt x="158010" y="129079"/>
                    <a:pt x="158539" y="129079"/>
                  </a:cubicBezTo>
                  <a:cubicBezTo>
                    <a:pt x="159555" y="129079"/>
                    <a:pt x="160543" y="128764"/>
                    <a:pt x="161358" y="128206"/>
                  </a:cubicBezTo>
                  <a:cubicBezTo>
                    <a:pt x="163562" y="129823"/>
                    <a:pt x="164892" y="132398"/>
                    <a:pt x="164892" y="135188"/>
                  </a:cubicBezTo>
                  <a:lnTo>
                    <a:pt x="164892" y="160157"/>
                  </a:lnTo>
                  <a:cubicBezTo>
                    <a:pt x="164892" y="163620"/>
                    <a:pt x="167697" y="166439"/>
                    <a:pt x="171160" y="166439"/>
                  </a:cubicBezTo>
                  <a:cubicBezTo>
                    <a:pt x="173864" y="166439"/>
                    <a:pt x="176053" y="168628"/>
                    <a:pt x="176053" y="171332"/>
                  </a:cubicBezTo>
                  <a:cubicBezTo>
                    <a:pt x="176053" y="174022"/>
                    <a:pt x="173864" y="176226"/>
                    <a:pt x="171160" y="176226"/>
                  </a:cubicBezTo>
                  <a:lnTo>
                    <a:pt x="108817" y="176226"/>
                  </a:lnTo>
                  <a:cubicBezTo>
                    <a:pt x="107687" y="176226"/>
                    <a:pt x="106757" y="177141"/>
                    <a:pt x="106757" y="178272"/>
                  </a:cubicBezTo>
                  <a:cubicBezTo>
                    <a:pt x="106757" y="179402"/>
                    <a:pt x="107687" y="180318"/>
                    <a:pt x="108817" y="180318"/>
                  </a:cubicBezTo>
                  <a:lnTo>
                    <a:pt x="171160" y="180318"/>
                  </a:lnTo>
                  <a:cubicBezTo>
                    <a:pt x="176125" y="180318"/>
                    <a:pt x="180160" y="176283"/>
                    <a:pt x="180160" y="171332"/>
                  </a:cubicBezTo>
                  <a:cubicBezTo>
                    <a:pt x="180160" y="166367"/>
                    <a:pt x="176125" y="162332"/>
                    <a:pt x="171160" y="162332"/>
                  </a:cubicBezTo>
                  <a:cubicBezTo>
                    <a:pt x="169972" y="162332"/>
                    <a:pt x="168999" y="161359"/>
                    <a:pt x="168999" y="160157"/>
                  </a:cubicBezTo>
                  <a:lnTo>
                    <a:pt x="168999" y="135188"/>
                  </a:lnTo>
                  <a:cubicBezTo>
                    <a:pt x="168999" y="130953"/>
                    <a:pt x="166924" y="127061"/>
                    <a:pt x="163504" y="124686"/>
                  </a:cubicBezTo>
                  <a:cubicBezTo>
                    <a:pt x="163619" y="123727"/>
                    <a:pt x="163447" y="122740"/>
                    <a:pt x="163004" y="121853"/>
                  </a:cubicBezTo>
                  <a:cubicBezTo>
                    <a:pt x="162403" y="120651"/>
                    <a:pt x="161372" y="119764"/>
                    <a:pt x="160113" y="119349"/>
                  </a:cubicBezTo>
                  <a:lnTo>
                    <a:pt x="159054" y="119005"/>
                  </a:lnTo>
                  <a:cubicBezTo>
                    <a:pt x="159698" y="115714"/>
                    <a:pt x="157895" y="112323"/>
                    <a:pt x="154719" y="111050"/>
                  </a:cubicBezTo>
                  <a:lnTo>
                    <a:pt x="144832" y="107101"/>
                  </a:lnTo>
                  <a:cubicBezTo>
                    <a:pt x="144588" y="105269"/>
                    <a:pt x="143315" y="103681"/>
                    <a:pt x="141469" y="103094"/>
                  </a:cubicBezTo>
                  <a:cubicBezTo>
                    <a:pt x="140997" y="102951"/>
                    <a:pt x="140496" y="102880"/>
                    <a:pt x="140010" y="102880"/>
                  </a:cubicBezTo>
                  <a:cubicBezTo>
                    <a:pt x="138879" y="102880"/>
                    <a:pt x="137792" y="103266"/>
                    <a:pt x="136948" y="103967"/>
                  </a:cubicBezTo>
                  <a:lnTo>
                    <a:pt x="136762" y="103881"/>
                  </a:lnTo>
                  <a:cubicBezTo>
                    <a:pt x="136647" y="101935"/>
                    <a:pt x="135345" y="100147"/>
                    <a:pt x="133371" y="99531"/>
                  </a:cubicBezTo>
                  <a:cubicBezTo>
                    <a:pt x="132898" y="99374"/>
                    <a:pt x="132412" y="99302"/>
                    <a:pt x="131911" y="99302"/>
                  </a:cubicBezTo>
                  <a:cubicBezTo>
                    <a:pt x="130666" y="99302"/>
                    <a:pt x="129479" y="99789"/>
                    <a:pt x="128591" y="100633"/>
                  </a:cubicBezTo>
                  <a:lnTo>
                    <a:pt x="121838" y="97929"/>
                  </a:lnTo>
                  <a:cubicBezTo>
                    <a:pt x="120936" y="95911"/>
                    <a:pt x="119563" y="94123"/>
                    <a:pt x="117846" y="92749"/>
                  </a:cubicBezTo>
                  <a:cubicBezTo>
                    <a:pt x="116815" y="91933"/>
                    <a:pt x="115671" y="91261"/>
                    <a:pt x="114426" y="90760"/>
                  </a:cubicBezTo>
                  <a:lnTo>
                    <a:pt x="104725" y="86854"/>
                  </a:lnTo>
                  <a:cubicBezTo>
                    <a:pt x="103079" y="86196"/>
                    <a:pt x="101362" y="85867"/>
                    <a:pt x="99602" y="85867"/>
                  </a:cubicBezTo>
                  <a:cubicBezTo>
                    <a:pt x="93593" y="85867"/>
                    <a:pt x="88341" y="89716"/>
                    <a:pt x="86538" y="95468"/>
                  </a:cubicBezTo>
                  <a:lnTo>
                    <a:pt x="83362" y="105570"/>
                  </a:lnTo>
                  <a:cubicBezTo>
                    <a:pt x="83104" y="106385"/>
                    <a:pt x="82933" y="107215"/>
                    <a:pt x="82833" y="108059"/>
                  </a:cubicBezTo>
                  <a:cubicBezTo>
                    <a:pt x="82546" y="107587"/>
                    <a:pt x="82203" y="107129"/>
                    <a:pt x="81802" y="106729"/>
                  </a:cubicBezTo>
                  <a:cubicBezTo>
                    <a:pt x="81645" y="105641"/>
                    <a:pt x="80958" y="104668"/>
                    <a:pt x="79914" y="104196"/>
                  </a:cubicBezTo>
                  <a:cubicBezTo>
                    <a:pt x="79484" y="103996"/>
                    <a:pt x="79026" y="103896"/>
                    <a:pt x="78554" y="103896"/>
                  </a:cubicBezTo>
                  <a:cubicBezTo>
                    <a:pt x="77910" y="103896"/>
                    <a:pt x="77295" y="104082"/>
                    <a:pt x="76766" y="104425"/>
                  </a:cubicBezTo>
                  <a:cubicBezTo>
                    <a:pt x="76637" y="104411"/>
                    <a:pt x="76508" y="104411"/>
                    <a:pt x="76365" y="104411"/>
                  </a:cubicBezTo>
                  <a:cubicBezTo>
                    <a:pt x="74433" y="104411"/>
                    <a:pt x="72602" y="105169"/>
                    <a:pt x="71214" y="106442"/>
                  </a:cubicBezTo>
                  <a:cubicBezTo>
                    <a:pt x="70670" y="105584"/>
                    <a:pt x="69969" y="104840"/>
                    <a:pt x="69139" y="104268"/>
                  </a:cubicBezTo>
                  <a:cubicBezTo>
                    <a:pt x="70341" y="103423"/>
                    <a:pt x="71300" y="102250"/>
                    <a:pt x="71858" y="100833"/>
                  </a:cubicBezTo>
                  <a:cubicBezTo>
                    <a:pt x="72774" y="100232"/>
                    <a:pt x="73375" y="99202"/>
                    <a:pt x="73375" y="98058"/>
                  </a:cubicBezTo>
                  <a:cubicBezTo>
                    <a:pt x="73375" y="96927"/>
                    <a:pt x="72774" y="95897"/>
                    <a:pt x="71858" y="95296"/>
                  </a:cubicBezTo>
                  <a:cubicBezTo>
                    <a:pt x="71386" y="94108"/>
                    <a:pt x="70642" y="93092"/>
                    <a:pt x="69697" y="92291"/>
                  </a:cubicBezTo>
                  <a:cubicBezTo>
                    <a:pt x="71343" y="90903"/>
                    <a:pt x="72373" y="88829"/>
                    <a:pt x="72373" y="86525"/>
                  </a:cubicBezTo>
                  <a:cubicBezTo>
                    <a:pt x="72373" y="85065"/>
                    <a:pt x="71958" y="83692"/>
                    <a:pt x="71243" y="82533"/>
                  </a:cubicBezTo>
                  <a:lnTo>
                    <a:pt x="86596" y="82533"/>
                  </a:lnTo>
                  <a:cubicBezTo>
                    <a:pt x="88127" y="82533"/>
                    <a:pt x="89472" y="81717"/>
                    <a:pt x="90187" y="80458"/>
                  </a:cubicBezTo>
                  <a:lnTo>
                    <a:pt x="118575" y="80458"/>
                  </a:lnTo>
                  <a:cubicBezTo>
                    <a:pt x="124671" y="80458"/>
                    <a:pt x="129636" y="75493"/>
                    <a:pt x="129636" y="69397"/>
                  </a:cubicBezTo>
                  <a:lnTo>
                    <a:pt x="129636" y="21478"/>
                  </a:lnTo>
                  <a:cubicBezTo>
                    <a:pt x="129636" y="15368"/>
                    <a:pt x="124671" y="10403"/>
                    <a:pt x="118575" y="10403"/>
                  </a:cubicBezTo>
                  <a:lnTo>
                    <a:pt x="90087" y="10403"/>
                  </a:lnTo>
                  <a:cubicBezTo>
                    <a:pt x="89357" y="9230"/>
                    <a:pt x="88055" y="8486"/>
                    <a:pt x="86596" y="8486"/>
                  </a:cubicBezTo>
                  <a:lnTo>
                    <a:pt x="70198" y="8486"/>
                  </a:lnTo>
                  <a:cubicBezTo>
                    <a:pt x="70570" y="7713"/>
                    <a:pt x="70770" y="6854"/>
                    <a:pt x="70770" y="5953"/>
                  </a:cubicBezTo>
                  <a:cubicBezTo>
                    <a:pt x="70770" y="2662"/>
                    <a:pt x="68095" y="0"/>
                    <a:pt x="64818" y="0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6849408" y="3424513"/>
              <a:ext cx="221084" cy="194083"/>
            </a:xfrm>
            <a:custGeom>
              <a:avLst/>
              <a:gdLst/>
              <a:ahLst/>
              <a:cxnLst/>
              <a:rect l="l" t="t" r="r" b="b"/>
              <a:pathLst>
                <a:path w="13150" h="11544" extrusionOk="0">
                  <a:moveTo>
                    <a:pt x="6573" y="0"/>
                  </a:moveTo>
                  <a:cubicBezTo>
                    <a:pt x="4387" y="0"/>
                    <a:pt x="2293" y="1252"/>
                    <a:pt x="1331" y="3375"/>
                  </a:cubicBezTo>
                  <a:cubicBezTo>
                    <a:pt x="0" y="6265"/>
                    <a:pt x="1274" y="9699"/>
                    <a:pt x="4178" y="11016"/>
                  </a:cubicBezTo>
                  <a:cubicBezTo>
                    <a:pt x="4956" y="11374"/>
                    <a:pt x="5772" y="11543"/>
                    <a:pt x="6575" y="11543"/>
                  </a:cubicBezTo>
                  <a:cubicBezTo>
                    <a:pt x="8757" y="11543"/>
                    <a:pt x="10846" y="10292"/>
                    <a:pt x="11819" y="8168"/>
                  </a:cubicBezTo>
                  <a:cubicBezTo>
                    <a:pt x="13150" y="5278"/>
                    <a:pt x="11876" y="1844"/>
                    <a:pt x="8972" y="528"/>
                  </a:cubicBezTo>
                  <a:cubicBezTo>
                    <a:pt x="8194" y="170"/>
                    <a:pt x="7377" y="0"/>
                    <a:pt x="6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3"/>
            <p:cNvSpPr/>
            <p:nvPr/>
          </p:nvSpPr>
          <p:spPr>
            <a:xfrm>
              <a:off x="6894375" y="3415940"/>
              <a:ext cx="131138" cy="211232"/>
            </a:xfrm>
            <a:custGeom>
              <a:avLst/>
              <a:gdLst/>
              <a:ahLst/>
              <a:cxnLst/>
              <a:rect l="l" t="t" r="r" b="b"/>
              <a:pathLst>
                <a:path w="7800" h="12564" extrusionOk="0">
                  <a:moveTo>
                    <a:pt x="6086" y="0"/>
                  </a:moveTo>
                  <a:cubicBezTo>
                    <a:pt x="5516" y="0"/>
                    <a:pt x="4974" y="325"/>
                    <a:pt x="4723" y="880"/>
                  </a:cubicBezTo>
                  <a:lnTo>
                    <a:pt x="344" y="10438"/>
                  </a:lnTo>
                  <a:cubicBezTo>
                    <a:pt x="1" y="11197"/>
                    <a:pt x="330" y="12084"/>
                    <a:pt x="1088" y="12427"/>
                  </a:cubicBezTo>
                  <a:cubicBezTo>
                    <a:pt x="1292" y="12520"/>
                    <a:pt x="1506" y="12563"/>
                    <a:pt x="1716" y="12563"/>
                  </a:cubicBezTo>
                  <a:cubicBezTo>
                    <a:pt x="2285" y="12563"/>
                    <a:pt x="2826" y="12241"/>
                    <a:pt x="3077" y="11698"/>
                  </a:cubicBezTo>
                  <a:lnTo>
                    <a:pt x="7456" y="2125"/>
                  </a:lnTo>
                  <a:cubicBezTo>
                    <a:pt x="7799" y="1367"/>
                    <a:pt x="7470" y="480"/>
                    <a:pt x="6712" y="136"/>
                  </a:cubicBezTo>
                  <a:cubicBezTo>
                    <a:pt x="6508" y="44"/>
                    <a:pt x="6295" y="0"/>
                    <a:pt x="6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6996597" y="3572023"/>
              <a:ext cx="220866" cy="194184"/>
            </a:xfrm>
            <a:custGeom>
              <a:avLst/>
              <a:gdLst/>
              <a:ahLst/>
              <a:cxnLst/>
              <a:rect l="l" t="t" r="r" b="b"/>
              <a:pathLst>
                <a:path w="13137" h="11550" extrusionOk="0">
                  <a:moveTo>
                    <a:pt x="6564" y="1"/>
                  </a:moveTo>
                  <a:cubicBezTo>
                    <a:pt x="5450" y="1"/>
                    <a:pt x="4325" y="324"/>
                    <a:pt x="3335" y="996"/>
                  </a:cubicBezTo>
                  <a:cubicBezTo>
                    <a:pt x="688" y="2785"/>
                    <a:pt x="1" y="6376"/>
                    <a:pt x="1790" y="9023"/>
                  </a:cubicBezTo>
                  <a:cubicBezTo>
                    <a:pt x="2905" y="10665"/>
                    <a:pt x="4721" y="11550"/>
                    <a:pt x="6573" y="11550"/>
                  </a:cubicBezTo>
                  <a:cubicBezTo>
                    <a:pt x="7690" y="11550"/>
                    <a:pt x="8820" y="11227"/>
                    <a:pt x="9817" y="10554"/>
                  </a:cubicBezTo>
                  <a:cubicBezTo>
                    <a:pt x="12449" y="8766"/>
                    <a:pt x="13136" y="5174"/>
                    <a:pt x="11348" y="2541"/>
                  </a:cubicBezTo>
                  <a:cubicBezTo>
                    <a:pt x="10232" y="889"/>
                    <a:pt x="8413" y="1"/>
                    <a:pt x="6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7005019" y="3594212"/>
              <a:ext cx="204020" cy="149799"/>
            </a:xfrm>
            <a:custGeom>
              <a:avLst/>
              <a:gdLst/>
              <a:ahLst/>
              <a:cxnLst/>
              <a:rect l="l" t="t" r="r" b="b"/>
              <a:pathLst>
                <a:path w="12135" h="8910" extrusionOk="0">
                  <a:moveTo>
                    <a:pt x="10417" y="1"/>
                  </a:moveTo>
                  <a:cubicBezTo>
                    <a:pt x="10125" y="1"/>
                    <a:pt x="9831" y="85"/>
                    <a:pt x="9573" y="263"/>
                  </a:cubicBezTo>
                  <a:lnTo>
                    <a:pt x="874" y="6172"/>
                  </a:lnTo>
                  <a:cubicBezTo>
                    <a:pt x="187" y="6630"/>
                    <a:pt x="1" y="7560"/>
                    <a:pt x="473" y="8247"/>
                  </a:cubicBezTo>
                  <a:cubicBezTo>
                    <a:pt x="768" y="8676"/>
                    <a:pt x="1241" y="8909"/>
                    <a:pt x="1722" y="8909"/>
                  </a:cubicBezTo>
                  <a:cubicBezTo>
                    <a:pt x="2012" y="8909"/>
                    <a:pt x="2304" y="8825"/>
                    <a:pt x="2562" y="8648"/>
                  </a:cubicBezTo>
                  <a:lnTo>
                    <a:pt x="11262" y="2752"/>
                  </a:lnTo>
                  <a:cubicBezTo>
                    <a:pt x="11948" y="2280"/>
                    <a:pt x="12134" y="1350"/>
                    <a:pt x="11662" y="663"/>
                  </a:cubicBezTo>
                  <a:cubicBezTo>
                    <a:pt x="11376" y="234"/>
                    <a:pt x="10901" y="1"/>
                    <a:pt x="10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7099307" y="3758532"/>
              <a:ext cx="212443" cy="194235"/>
            </a:xfrm>
            <a:custGeom>
              <a:avLst/>
              <a:gdLst/>
              <a:ahLst/>
              <a:cxnLst/>
              <a:rect l="l" t="t" r="r" b="b"/>
              <a:pathLst>
                <a:path w="12636" h="11553" extrusionOk="0">
                  <a:moveTo>
                    <a:pt x="6317" y="0"/>
                  </a:moveTo>
                  <a:cubicBezTo>
                    <a:pt x="5914" y="0"/>
                    <a:pt x="5504" y="43"/>
                    <a:pt x="5095" y="132"/>
                  </a:cubicBezTo>
                  <a:cubicBezTo>
                    <a:pt x="1975" y="818"/>
                    <a:pt x="1" y="3881"/>
                    <a:pt x="673" y="7000"/>
                  </a:cubicBezTo>
                  <a:cubicBezTo>
                    <a:pt x="1257" y="9707"/>
                    <a:pt x="3652" y="11553"/>
                    <a:pt x="6314" y="11553"/>
                  </a:cubicBezTo>
                  <a:cubicBezTo>
                    <a:pt x="6719" y="11553"/>
                    <a:pt x="7130" y="11510"/>
                    <a:pt x="7541" y="11421"/>
                  </a:cubicBezTo>
                  <a:cubicBezTo>
                    <a:pt x="10646" y="10749"/>
                    <a:pt x="12635" y="7672"/>
                    <a:pt x="11948" y="4553"/>
                  </a:cubicBezTo>
                  <a:cubicBezTo>
                    <a:pt x="11365" y="1845"/>
                    <a:pt x="8970" y="0"/>
                    <a:pt x="6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7093776" y="3800104"/>
              <a:ext cx="223270" cy="110979"/>
            </a:xfrm>
            <a:custGeom>
              <a:avLst/>
              <a:gdLst/>
              <a:ahLst/>
              <a:cxnLst/>
              <a:rect l="l" t="t" r="r" b="b"/>
              <a:pathLst>
                <a:path w="13280" h="6601" extrusionOk="0">
                  <a:moveTo>
                    <a:pt x="11588" y="0"/>
                  </a:moveTo>
                  <a:cubicBezTo>
                    <a:pt x="11418" y="0"/>
                    <a:pt x="11245" y="29"/>
                    <a:pt x="11076" y="91"/>
                  </a:cubicBezTo>
                  <a:lnTo>
                    <a:pt x="1188" y="3683"/>
                  </a:lnTo>
                  <a:cubicBezTo>
                    <a:pt x="416" y="3969"/>
                    <a:pt x="1" y="4827"/>
                    <a:pt x="287" y="5614"/>
                  </a:cubicBezTo>
                  <a:cubicBezTo>
                    <a:pt x="512" y="6223"/>
                    <a:pt x="1093" y="6601"/>
                    <a:pt x="1714" y="6601"/>
                  </a:cubicBezTo>
                  <a:cubicBezTo>
                    <a:pt x="1881" y="6601"/>
                    <a:pt x="2052" y="6573"/>
                    <a:pt x="2219" y="6516"/>
                  </a:cubicBezTo>
                  <a:lnTo>
                    <a:pt x="12106" y="2924"/>
                  </a:lnTo>
                  <a:cubicBezTo>
                    <a:pt x="12878" y="2638"/>
                    <a:pt x="13279" y="1780"/>
                    <a:pt x="13007" y="993"/>
                  </a:cubicBezTo>
                  <a:cubicBezTo>
                    <a:pt x="12783" y="386"/>
                    <a:pt x="12206" y="0"/>
                    <a:pt x="11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3"/>
            <p:cNvSpPr/>
            <p:nvPr/>
          </p:nvSpPr>
          <p:spPr>
            <a:xfrm>
              <a:off x="7153906" y="3962625"/>
              <a:ext cx="220378" cy="194218"/>
            </a:xfrm>
            <a:custGeom>
              <a:avLst/>
              <a:gdLst/>
              <a:ahLst/>
              <a:cxnLst/>
              <a:rect l="l" t="t" r="r" b="b"/>
              <a:pathLst>
                <a:path w="13108" h="11552" extrusionOk="0">
                  <a:moveTo>
                    <a:pt x="6552" y="1"/>
                  </a:moveTo>
                  <a:cubicBezTo>
                    <a:pt x="5818" y="1"/>
                    <a:pt x="5071" y="142"/>
                    <a:pt x="4351" y="439"/>
                  </a:cubicBezTo>
                  <a:cubicBezTo>
                    <a:pt x="1403" y="1670"/>
                    <a:pt x="1" y="5047"/>
                    <a:pt x="1217" y="7980"/>
                  </a:cubicBezTo>
                  <a:cubicBezTo>
                    <a:pt x="2147" y="10207"/>
                    <a:pt x="4302" y="11552"/>
                    <a:pt x="6571" y="11552"/>
                  </a:cubicBezTo>
                  <a:cubicBezTo>
                    <a:pt x="7305" y="11552"/>
                    <a:pt x="8051" y="11411"/>
                    <a:pt x="8772" y="11113"/>
                  </a:cubicBezTo>
                  <a:cubicBezTo>
                    <a:pt x="11705" y="9883"/>
                    <a:pt x="13107" y="6506"/>
                    <a:pt x="11891" y="3573"/>
                  </a:cubicBezTo>
                  <a:cubicBezTo>
                    <a:pt x="10972" y="1346"/>
                    <a:pt x="8820" y="1"/>
                    <a:pt x="6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7150308" y="4034456"/>
              <a:ext cx="227339" cy="50538"/>
            </a:xfrm>
            <a:custGeom>
              <a:avLst/>
              <a:gdLst/>
              <a:ahLst/>
              <a:cxnLst/>
              <a:rect l="l" t="t" r="r" b="b"/>
              <a:pathLst>
                <a:path w="13522" h="3006" extrusionOk="0">
                  <a:moveTo>
                    <a:pt x="1503" y="1"/>
                  </a:moveTo>
                  <a:cubicBezTo>
                    <a:pt x="673" y="1"/>
                    <a:pt x="0" y="673"/>
                    <a:pt x="0" y="1503"/>
                  </a:cubicBezTo>
                  <a:cubicBezTo>
                    <a:pt x="0" y="2333"/>
                    <a:pt x="673" y="3006"/>
                    <a:pt x="1503" y="3006"/>
                  </a:cubicBezTo>
                  <a:lnTo>
                    <a:pt x="12019" y="3006"/>
                  </a:lnTo>
                  <a:cubicBezTo>
                    <a:pt x="12849" y="3006"/>
                    <a:pt x="13522" y="2333"/>
                    <a:pt x="13522" y="1503"/>
                  </a:cubicBezTo>
                  <a:cubicBezTo>
                    <a:pt x="13522" y="673"/>
                    <a:pt x="12849" y="1"/>
                    <a:pt x="12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7240259" y="4156649"/>
              <a:ext cx="194151" cy="194151"/>
            </a:xfrm>
            <a:custGeom>
              <a:avLst/>
              <a:gdLst/>
              <a:ahLst/>
              <a:cxnLst/>
              <a:rect l="l" t="t" r="r" b="b"/>
              <a:pathLst>
                <a:path w="11548" h="11548" extrusionOk="0">
                  <a:moveTo>
                    <a:pt x="5767" y="1"/>
                  </a:moveTo>
                  <a:cubicBezTo>
                    <a:pt x="2590" y="1"/>
                    <a:pt x="1" y="2591"/>
                    <a:pt x="1" y="5781"/>
                  </a:cubicBezTo>
                  <a:cubicBezTo>
                    <a:pt x="1" y="8958"/>
                    <a:pt x="2590" y="11548"/>
                    <a:pt x="5767" y="11548"/>
                  </a:cubicBezTo>
                  <a:cubicBezTo>
                    <a:pt x="8958" y="11548"/>
                    <a:pt x="11548" y="8958"/>
                    <a:pt x="11548" y="5781"/>
                  </a:cubicBezTo>
                  <a:cubicBezTo>
                    <a:pt x="11548" y="2591"/>
                    <a:pt x="8958" y="1"/>
                    <a:pt x="5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3"/>
            <p:cNvSpPr/>
            <p:nvPr/>
          </p:nvSpPr>
          <p:spPr>
            <a:xfrm>
              <a:off x="7223668" y="4228563"/>
              <a:ext cx="227339" cy="50538"/>
            </a:xfrm>
            <a:custGeom>
              <a:avLst/>
              <a:gdLst/>
              <a:ahLst/>
              <a:cxnLst/>
              <a:rect l="l" t="t" r="r" b="b"/>
              <a:pathLst>
                <a:path w="13522" h="3006" extrusionOk="0">
                  <a:moveTo>
                    <a:pt x="1503" y="1"/>
                  </a:moveTo>
                  <a:cubicBezTo>
                    <a:pt x="673" y="1"/>
                    <a:pt x="0" y="673"/>
                    <a:pt x="0" y="1503"/>
                  </a:cubicBezTo>
                  <a:cubicBezTo>
                    <a:pt x="0" y="2333"/>
                    <a:pt x="673" y="3006"/>
                    <a:pt x="1503" y="3006"/>
                  </a:cubicBezTo>
                  <a:lnTo>
                    <a:pt x="12020" y="3006"/>
                  </a:lnTo>
                  <a:cubicBezTo>
                    <a:pt x="12849" y="3006"/>
                    <a:pt x="13522" y="2333"/>
                    <a:pt x="13522" y="1503"/>
                  </a:cubicBezTo>
                  <a:cubicBezTo>
                    <a:pt x="13522" y="673"/>
                    <a:pt x="12849" y="1"/>
                    <a:pt x="12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3"/>
            <p:cNvSpPr/>
            <p:nvPr/>
          </p:nvSpPr>
          <p:spPr>
            <a:xfrm>
              <a:off x="7240259" y="4363028"/>
              <a:ext cx="194151" cy="194151"/>
            </a:xfrm>
            <a:custGeom>
              <a:avLst/>
              <a:gdLst/>
              <a:ahLst/>
              <a:cxnLst/>
              <a:rect l="l" t="t" r="r" b="b"/>
              <a:pathLst>
                <a:path w="11548" h="11548" extrusionOk="0">
                  <a:moveTo>
                    <a:pt x="5767" y="1"/>
                  </a:moveTo>
                  <a:cubicBezTo>
                    <a:pt x="2590" y="1"/>
                    <a:pt x="1" y="2590"/>
                    <a:pt x="1" y="5767"/>
                  </a:cubicBezTo>
                  <a:cubicBezTo>
                    <a:pt x="1" y="8958"/>
                    <a:pt x="2590" y="11548"/>
                    <a:pt x="5767" y="11548"/>
                  </a:cubicBezTo>
                  <a:cubicBezTo>
                    <a:pt x="8958" y="11548"/>
                    <a:pt x="11548" y="8958"/>
                    <a:pt x="11548" y="5767"/>
                  </a:cubicBezTo>
                  <a:cubicBezTo>
                    <a:pt x="11548" y="2590"/>
                    <a:pt x="8958" y="1"/>
                    <a:pt x="5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3"/>
            <p:cNvSpPr/>
            <p:nvPr/>
          </p:nvSpPr>
          <p:spPr>
            <a:xfrm>
              <a:off x="7223668" y="4434707"/>
              <a:ext cx="227339" cy="50538"/>
            </a:xfrm>
            <a:custGeom>
              <a:avLst/>
              <a:gdLst/>
              <a:ahLst/>
              <a:cxnLst/>
              <a:rect l="l" t="t" r="r" b="b"/>
              <a:pathLst>
                <a:path w="13522" h="3006" extrusionOk="0">
                  <a:moveTo>
                    <a:pt x="1503" y="0"/>
                  </a:moveTo>
                  <a:cubicBezTo>
                    <a:pt x="673" y="0"/>
                    <a:pt x="0" y="673"/>
                    <a:pt x="0" y="1503"/>
                  </a:cubicBezTo>
                  <a:cubicBezTo>
                    <a:pt x="0" y="2333"/>
                    <a:pt x="673" y="3005"/>
                    <a:pt x="1503" y="3005"/>
                  </a:cubicBezTo>
                  <a:lnTo>
                    <a:pt x="12020" y="3005"/>
                  </a:lnTo>
                  <a:cubicBezTo>
                    <a:pt x="12849" y="3005"/>
                    <a:pt x="13522" y="2333"/>
                    <a:pt x="13522" y="1503"/>
                  </a:cubicBezTo>
                  <a:cubicBezTo>
                    <a:pt x="13522" y="673"/>
                    <a:pt x="12849" y="0"/>
                    <a:pt x="12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3"/>
            <p:cNvSpPr/>
            <p:nvPr/>
          </p:nvSpPr>
          <p:spPr>
            <a:xfrm>
              <a:off x="6461197" y="3424513"/>
              <a:ext cx="221084" cy="194083"/>
            </a:xfrm>
            <a:custGeom>
              <a:avLst/>
              <a:gdLst/>
              <a:ahLst/>
              <a:cxnLst/>
              <a:rect l="l" t="t" r="r" b="b"/>
              <a:pathLst>
                <a:path w="13150" h="11544" extrusionOk="0">
                  <a:moveTo>
                    <a:pt x="6583" y="0"/>
                  </a:moveTo>
                  <a:cubicBezTo>
                    <a:pt x="5778" y="0"/>
                    <a:pt x="4960" y="170"/>
                    <a:pt x="4178" y="528"/>
                  </a:cubicBezTo>
                  <a:cubicBezTo>
                    <a:pt x="1274" y="1844"/>
                    <a:pt x="0" y="5278"/>
                    <a:pt x="1331" y="8168"/>
                  </a:cubicBezTo>
                  <a:cubicBezTo>
                    <a:pt x="2303" y="10292"/>
                    <a:pt x="4392" y="11543"/>
                    <a:pt x="6581" y="11543"/>
                  </a:cubicBezTo>
                  <a:cubicBezTo>
                    <a:pt x="7386" y="11543"/>
                    <a:pt x="8204" y="11374"/>
                    <a:pt x="8986" y="11016"/>
                  </a:cubicBezTo>
                  <a:cubicBezTo>
                    <a:pt x="11876" y="9699"/>
                    <a:pt x="13150" y="6265"/>
                    <a:pt x="11833" y="3375"/>
                  </a:cubicBezTo>
                  <a:cubicBezTo>
                    <a:pt x="10861" y="1252"/>
                    <a:pt x="8772" y="0"/>
                    <a:pt x="6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3"/>
            <p:cNvSpPr/>
            <p:nvPr/>
          </p:nvSpPr>
          <p:spPr>
            <a:xfrm>
              <a:off x="6506164" y="3415940"/>
              <a:ext cx="131121" cy="211232"/>
            </a:xfrm>
            <a:custGeom>
              <a:avLst/>
              <a:gdLst/>
              <a:ahLst/>
              <a:cxnLst/>
              <a:rect l="l" t="t" r="r" b="b"/>
              <a:pathLst>
                <a:path w="7799" h="12564" extrusionOk="0">
                  <a:moveTo>
                    <a:pt x="1714" y="0"/>
                  </a:moveTo>
                  <a:cubicBezTo>
                    <a:pt x="1504" y="0"/>
                    <a:pt x="1292" y="44"/>
                    <a:pt x="1088" y="136"/>
                  </a:cubicBezTo>
                  <a:cubicBezTo>
                    <a:pt x="330" y="480"/>
                    <a:pt x="1" y="1367"/>
                    <a:pt x="344" y="2125"/>
                  </a:cubicBezTo>
                  <a:lnTo>
                    <a:pt x="4723" y="11683"/>
                  </a:lnTo>
                  <a:cubicBezTo>
                    <a:pt x="4974" y="12238"/>
                    <a:pt x="5524" y="12563"/>
                    <a:pt x="6092" y="12563"/>
                  </a:cubicBezTo>
                  <a:cubicBezTo>
                    <a:pt x="6301" y="12563"/>
                    <a:pt x="6512" y="12519"/>
                    <a:pt x="6711" y="12427"/>
                  </a:cubicBezTo>
                  <a:cubicBezTo>
                    <a:pt x="7470" y="12084"/>
                    <a:pt x="7799" y="11197"/>
                    <a:pt x="7456" y="10438"/>
                  </a:cubicBezTo>
                  <a:lnTo>
                    <a:pt x="3077" y="880"/>
                  </a:lnTo>
                  <a:cubicBezTo>
                    <a:pt x="2826" y="325"/>
                    <a:pt x="2284" y="0"/>
                    <a:pt x="1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3"/>
            <p:cNvSpPr/>
            <p:nvPr/>
          </p:nvSpPr>
          <p:spPr>
            <a:xfrm>
              <a:off x="6314226" y="3572023"/>
              <a:ext cx="220849" cy="194184"/>
            </a:xfrm>
            <a:custGeom>
              <a:avLst/>
              <a:gdLst/>
              <a:ahLst/>
              <a:cxnLst/>
              <a:rect l="l" t="t" r="r" b="b"/>
              <a:pathLst>
                <a:path w="13136" h="11550" extrusionOk="0">
                  <a:moveTo>
                    <a:pt x="6572" y="1"/>
                  </a:moveTo>
                  <a:cubicBezTo>
                    <a:pt x="4723" y="1"/>
                    <a:pt x="2905" y="889"/>
                    <a:pt x="1789" y="2541"/>
                  </a:cubicBezTo>
                  <a:cubicBezTo>
                    <a:pt x="1" y="5174"/>
                    <a:pt x="687" y="8766"/>
                    <a:pt x="3334" y="10554"/>
                  </a:cubicBezTo>
                  <a:cubicBezTo>
                    <a:pt x="4325" y="11227"/>
                    <a:pt x="5452" y="11550"/>
                    <a:pt x="6568" y="11550"/>
                  </a:cubicBezTo>
                  <a:cubicBezTo>
                    <a:pt x="8416" y="11550"/>
                    <a:pt x="10232" y="10665"/>
                    <a:pt x="11347" y="9023"/>
                  </a:cubicBezTo>
                  <a:cubicBezTo>
                    <a:pt x="13136" y="6376"/>
                    <a:pt x="12449" y="2785"/>
                    <a:pt x="9802" y="996"/>
                  </a:cubicBezTo>
                  <a:cubicBezTo>
                    <a:pt x="8812" y="324"/>
                    <a:pt x="7687" y="1"/>
                    <a:pt x="6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3"/>
            <p:cNvSpPr/>
            <p:nvPr/>
          </p:nvSpPr>
          <p:spPr>
            <a:xfrm>
              <a:off x="6322648" y="3594212"/>
              <a:ext cx="204003" cy="149799"/>
            </a:xfrm>
            <a:custGeom>
              <a:avLst/>
              <a:gdLst/>
              <a:ahLst/>
              <a:cxnLst/>
              <a:rect l="l" t="t" r="r" b="b"/>
              <a:pathLst>
                <a:path w="12134" h="8910" extrusionOk="0">
                  <a:moveTo>
                    <a:pt x="1718" y="1"/>
                  </a:moveTo>
                  <a:cubicBezTo>
                    <a:pt x="1234" y="1"/>
                    <a:pt x="758" y="234"/>
                    <a:pt x="472" y="663"/>
                  </a:cubicBezTo>
                  <a:cubicBezTo>
                    <a:pt x="0" y="1350"/>
                    <a:pt x="186" y="2280"/>
                    <a:pt x="873" y="2752"/>
                  </a:cubicBezTo>
                  <a:lnTo>
                    <a:pt x="9573" y="8648"/>
                  </a:lnTo>
                  <a:cubicBezTo>
                    <a:pt x="9831" y="8825"/>
                    <a:pt x="10125" y="8909"/>
                    <a:pt x="10416" y="8909"/>
                  </a:cubicBezTo>
                  <a:cubicBezTo>
                    <a:pt x="10900" y="8909"/>
                    <a:pt x="11376" y="8676"/>
                    <a:pt x="11662" y="8247"/>
                  </a:cubicBezTo>
                  <a:cubicBezTo>
                    <a:pt x="12134" y="7560"/>
                    <a:pt x="11948" y="6630"/>
                    <a:pt x="11261" y="6172"/>
                  </a:cubicBezTo>
                  <a:lnTo>
                    <a:pt x="2562" y="263"/>
                  </a:lnTo>
                  <a:cubicBezTo>
                    <a:pt x="2304" y="85"/>
                    <a:pt x="2009" y="1"/>
                    <a:pt x="1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6218493" y="3758465"/>
              <a:ext cx="215318" cy="194117"/>
            </a:xfrm>
            <a:custGeom>
              <a:avLst/>
              <a:gdLst/>
              <a:ahLst/>
              <a:cxnLst/>
              <a:rect l="l" t="t" r="r" b="b"/>
              <a:pathLst>
                <a:path w="12807" h="11546" extrusionOk="0">
                  <a:moveTo>
                    <a:pt x="6387" y="0"/>
                  </a:moveTo>
                  <a:cubicBezTo>
                    <a:pt x="3852" y="0"/>
                    <a:pt x="1535" y="1690"/>
                    <a:pt x="831" y="4257"/>
                  </a:cubicBezTo>
                  <a:cubicBezTo>
                    <a:pt x="1" y="7333"/>
                    <a:pt x="1818" y="10509"/>
                    <a:pt x="4894" y="11339"/>
                  </a:cubicBezTo>
                  <a:cubicBezTo>
                    <a:pt x="5402" y="11479"/>
                    <a:pt x="5912" y="11545"/>
                    <a:pt x="6415" y="11545"/>
                  </a:cubicBezTo>
                  <a:cubicBezTo>
                    <a:pt x="8955" y="11545"/>
                    <a:pt x="11284" y="9844"/>
                    <a:pt x="11977" y="7276"/>
                  </a:cubicBezTo>
                  <a:cubicBezTo>
                    <a:pt x="12807" y="4199"/>
                    <a:pt x="10990" y="1037"/>
                    <a:pt x="7913" y="207"/>
                  </a:cubicBezTo>
                  <a:cubicBezTo>
                    <a:pt x="7403" y="67"/>
                    <a:pt x="6891" y="0"/>
                    <a:pt x="6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3"/>
            <p:cNvSpPr/>
            <p:nvPr/>
          </p:nvSpPr>
          <p:spPr>
            <a:xfrm>
              <a:off x="6214644" y="3800104"/>
              <a:ext cx="223270" cy="110979"/>
            </a:xfrm>
            <a:custGeom>
              <a:avLst/>
              <a:gdLst/>
              <a:ahLst/>
              <a:cxnLst/>
              <a:rect l="l" t="t" r="r" b="b"/>
              <a:pathLst>
                <a:path w="13280" h="6601" extrusionOk="0">
                  <a:moveTo>
                    <a:pt x="1692" y="0"/>
                  </a:moveTo>
                  <a:cubicBezTo>
                    <a:pt x="1074" y="0"/>
                    <a:pt x="497" y="386"/>
                    <a:pt x="273" y="993"/>
                  </a:cubicBezTo>
                  <a:cubicBezTo>
                    <a:pt x="1" y="1780"/>
                    <a:pt x="401" y="2638"/>
                    <a:pt x="1174" y="2924"/>
                  </a:cubicBezTo>
                  <a:lnTo>
                    <a:pt x="11061" y="6516"/>
                  </a:lnTo>
                  <a:cubicBezTo>
                    <a:pt x="11228" y="6573"/>
                    <a:pt x="11398" y="6601"/>
                    <a:pt x="11566" y="6601"/>
                  </a:cubicBezTo>
                  <a:cubicBezTo>
                    <a:pt x="12187" y="6601"/>
                    <a:pt x="12768" y="6223"/>
                    <a:pt x="12993" y="5614"/>
                  </a:cubicBezTo>
                  <a:cubicBezTo>
                    <a:pt x="13279" y="4827"/>
                    <a:pt x="12878" y="3969"/>
                    <a:pt x="12092" y="3683"/>
                  </a:cubicBezTo>
                  <a:lnTo>
                    <a:pt x="2204" y="91"/>
                  </a:lnTo>
                  <a:cubicBezTo>
                    <a:pt x="2035" y="29"/>
                    <a:pt x="1862" y="0"/>
                    <a:pt x="16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3"/>
            <p:cNvSpPr/>
            <p:nvPr/>
          </p:nvSpPr>
          <p:spPr>
            <a:xfrm>
              <a:off x="6170635" y="3962777"/>
              <a:ext cx="194151" cy="193915"/>
            </a:xfrm>
            <a:custGeom>
              <a:avLst/>
              <a:gdLst/>
              <a:ahLst/>
              <a:cxnLst/>
              <a:rect l="l" t="t" r="r" b="b"/>
              <a:pathLst>
                <a:path w="11548" h="11534" extrusionOk="0">
                  <a:moveTo>
                    <a:pt x="5767" y="1"/>
                  </a:moveTo>
                  <a:cubicBezTo>
                    <a:pt x="2590" y="1"/>
                    <a:pt x="0" y="2576"/>
                    <a:pt x="0" y="5767"/>
                  </a:cubicBezTo>
                  <a:cubicBezTo>
                    <a:pt x="0" y="8958"/>
                    <a:pt x="2590" y="11534"/>
                    <a:pt x="5767" y="11534"/>
                  </a:cubicBezTo>
                  <a:cubicBezTo>
                    <a:pt x="8957" y="11534"/>
                    <a:pt x="11547" y="8958"/>
                    <a:pt x="11547" y="5767"/>
                  </a:cubicBezTo>
                  <a:cubicBezTo>
                    <a:pt x="11547" y="2576"/>
                    <a:pt x="8957" y="1"/>
                    <a:pt x="5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6154026" y="4034456"/>
              <a:ext cx="227355" cy="50538"/>
            </a:xfrm>
            <a:custGeom>
              <a:avLst/>
              <a:gdLst/>
              <a:ahLst/>
              <a:cxnLst/>
              <a:rect l="l" t="t" r="r" b="b"/>
              <a:pathLst>
                <a:path w="13523" h="3006" extrusionOk="0">
                  <a:moveTo>
                    <a:pt x="1503" y="1"/>
                  </a:moveTo>
                  <a:cubicBezTo>
                    <a:pt x="673" y="1"/>
                    <a:pt x="1" y="673"/>
                    <a:pt x="1" y="1503"/>
                  </a:cubicBezTo>
                  <a:cubicBezTo>
                    <a:pt x="1" y="2333"/>
                    <a:pt x="673" y="3006"/>
                    <a:pt x="1503" y="3006"/>
                  </a:cubicBezTo>
                  <a:lnTo>
                    <a:pt x="12020" y="3006"/>
                  </a:lnTo>
                  <a:cubicBezTo>
                    <a:pt x="12850" y="3006"/>
                    <a:pt x="13523" y="2333"/>
                    <a:pt x="13523" y="1503"/>
                  </a:cubicBezTo>
                  <a:cubicBezTo>
                    <a:pt x="13523" y="673"/>
                    <a:pt x="12850" y="1"/>
                    <a:pt x="12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6097276" y="4156649"/>
              <a:ext cx="194151" cy="194151"/>
            </a:xfrm>
            <a:custGeom>
              <a:avLst/>
              <a:gdLst/>
              <a:ahLst/>
              <a:cxnLst/>
              <a:rect l="l" t="t" r="r" b="b"/>
              <a:pathLst>
                <a:path w="11548" h="11548" extrusionOk="0">
                  <a:moveTo>
                    <a:pt x="5781" y="1"/>
                  </a:moveTo>
                  <a:cubicBezTo>
                    <a:pt x="2590" y="1"/>
                    <a:pt x="0" y="2591"/>
                    <a:pt x="0" y="5781"/>
                  </a:cubicBezTo>
                  <a:cubicBezTo>
                    <a:pt x="0" y="8958"/>
                    <a:pt x="2590" y="11548"/>
                    <a:pt x="5781" y="11548"/>
                  </a:cubicBezTo>
                  <a:cubicBezTo>
                    <a:pt x="8972" y="11548"/>
                    <a:pt x="11547" y="8958"/>
                    <a:pt x="11547" y="5781"/>
                  </a:cubicBezTo>
                  <a:cubicBezTo>
                    <a:pt x="11547" y="2591"/>
                    <a:pt x="8972" y="1"/>
                    <a:pt x="5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3"/>
            <p:cNvSpPr/>
            <p:nvPr/>
          </p:nvSpPr>
          <p:spPr>
            <a:xfrm>
              <a:off x="6080667" y="4228563"/>
              <a:ext cx="227355" cy="50538"/>
            </a:xfrm>
            <a:custGeom>
              <a:avLst/>
              <a:gdLst/>
              <a:ahLst/>
              <a:cxnLst/>
              <a:rect l="l" t="t" r="r" b="b"/>
              <a:pathLst>
                <a:path w="13523" h="3006" extrusionOk="0">
                  <a:moveTo>
                    <a:pt x="1503" y="1"/>
                  </a:moveTo>
                  <a:cubicBezTo>
                    <a:pt x="673" y="1"/>
                    <a:pt x="1" y="673"/>
                    <a:pt x="1" y="1503"/>
                  </a:cubicBezTo>
                  <a:cubicBezTo>
                    <a:pt x="1" y="2333"/>
                    <a:pt x="673" y="3006"/>
                    <a:pt x="1503" y="3006"/>
                  </a:cubicBezTo>
                  <a:lnTo>
                    <a:pt x="12020" y="3006"/>
                  </a:lnTo>
                  <a:cubicBezTo>
                    <a:pt x="12850" y="3006"/>
                    <a:pt x="13522" y="2333"/>
                    <a:pt x="13522" y="1503"/>
                  </a:cubicBezTo>
                  <a:cubicBezTo>
                    <a:pt x="13522" y="673"/>
                    <a:pt x="12850" y="1"/>
                    <a:pt x="12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6097276" y="4363028"/>
              <a:ext cx="194151" cy="194151"/>
            </a:xfrm>
            <a:custGeom>
              <a:avLst/>
              <a:gdLst/>
              <a:ahLst/>
              <a:cxnLst/>
              <a:rect l="l" t="t" r="r" b="b"/>
              <a:pathLst>
                <a:path w="11548" h="11548" extrusionOk="0">
                  <a:moveTo>
                    <a:pt x="5781" y="1"/>
                  </a:moveTo>
                  <a:cubicBezTo>
                    <a:pt x="2590" y="1"/>
                    <a:pt x="0" y="2590"/>
                    <a:pt x="0" y="5767"/>
                  </a:cubicBezTo>
                  <a:cubicBezTo>
                    <a:pt x="0" y="8958"/>
                    <a:pt x="2590" y="11548"/>
                    <a:pt x="5781" y="11548"/>
                  </a:cubicBezTo>
                  <a:cubicBezTo>
                    <a:pt x="8972" y="11548"/>
                    <a:pt x="11547" y="8958"/>
                    <a:pt x="11547" y="5767"/>
                  </a:cubicBezTo>
                  <a:cubicBezTo>
                    <a:pt x="11547" y="2590"/>
                    <a:pt x="8972" y="1"/>
                    <a:pt x="5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6080667" y="4434707"/>
              <a:ext cx="227355" cy="50538"/>
            </a:xfrm>
            <a:custGeom>
              <a:avLst/>
              <a:gdLst/>
              <a:ahLst/>
              <a:cxnLst/>
              <a:rect l="l" t="t" r="r" b="b"/>
              <a:pathLst>
                <a:path w="13523" h="3006" extrusionOk="0">
                  <a:moveTo>
                    <a:pt x="1503" y="0"/>
                  </a:moveTo>
                  <a:cubicBezTo>
                    <a:pt x="673" y="0"/>
                    <a:pt x="1" y="673"/>
                    <a:pt x="1" y="1503"/>
                  </a:cubicBezTo>
                  <a:cubicBezTo>
                    <a:pt x="1" y="2333"/>
                    <a:pt x="673" y="3005"/>
                    <a:pt x="1503" y="3005"/>
                  </a:cubicBezTo>
                  <a:lnTo>
                    <a:pt x="12020" y="3005"/>
                  </a:lnTo>
                  <a:cubicBezTo>
                    <a:pt x="12850" y="3005"/>
                    <a:pt x="13522" y="2333"/>
                    <a:pt x="13522" y="1503"/>
                  </a:cubicBezTo>
                  <a:cubicBezTo>
                    <a:pt x="13522" y="673"/>
                    <a:pt x="12850" y="0"/>
                    <a:pt x="12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5706176" y="1848749"/>
              <a:ext cx="2129456" cy="1113105"/>
            </a:xfrm>
            <a:custGeom>
              <a:avLst/>
              <a:gdLst/>
              <a:ahLst/>
              <a:cxnLst/>
              <a:rect l="l" t="t" r="r" b="b"/>
              <a:pathLst>
                <a:path w="121009" h="66207" extrusionOk="0">
                  <a:moveTo>
                    <a:pt x="8956" y="1"/>
                  </a:moveTo>
                  <a:cubicBezTo>
                    <a:pt x="3897" y="1"/>
                    <a:pt x="0" y="4046"/>
                    <a:pt x="0" y="9015"/>
                  </a:cubicBezTo>
                  <a:lnTo>
                    <a:pt x="0" y="56934"/>
                  </a:lnTo>
                  <a:cubicBezTo>
                    <a:pt x="0" y="62057"/>
                    <a:pt x="4164" y="66206"/>
                    <a:pt x="9287" y="66206"/>
                  </a:cubicBezTo>
                  <a:lnTo>
                    <a:pt x="111736" y="66206"/>
                  </a:lnTo>
                  <a:cubicBezTo>
                    <a:pt x="116859" y="66206"/>
                    <a:pt x="121008" y="62057"/>
                    <a:pt x="121008" y="56934"/>
                  </a:cubicBezTo>
                  <a:lnTo>
                    <a:pt x="121008" y="9015"/>
                  </a:lnTo>
                  <a:cubicBezTo>
                    <a:pt x="121008" y="4046"/>
                    <a:pt x="117125" y="1"/>
                    <a:pt x="112403" y="1"/>
                  </a:cubicBezTo>
                  <a:cubicBezTo>
                    <a:pt x="112244" y="1"/>
                    <a:pt x="112084" y="5"/>
                    <a:pt x="111922" y="15"/>
                  </a:cubicBezTo>
                  <a:lnTo>
                    <a:pt x="9473" y="15"/>
                  </a:lnTo>
                  <a:cubicBezTo>
                    <a:pt x="9299" y="5"/>
                    <a:pt x="9127" y="1"/>
                    <a:pt x="8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5772556" y="1910567"/>
              <a:ext cx="1886749" cy="985128"/>
            </a:xfrm>
            <a:custGeom>
              <a:avLst/>
              <a:gdLst/>
              <a:ahLst/>
              <a:cxnLst/>
              <a:rect l="l" t="t" r="r" b="b"/>
              <a:pathLst>
                <a:path w="112223" h="58595" extrusionOk="0">
                  <a:moveTo>
                    <a:pt x="5338" y="1"/>
                  </a:moveTo>
                  <a:cubicBezTo>
                    <a:pt x="2390" y="1"/>
                    <a:pt x="1" y="2390"/>
                    <a:pt x="1" y="5338"/>
                  </a:cubicBezTo>
                  <a:lnTo>
                    <a:pt x="1" y="53257"/>
                  </a:lnTo>
                  <a:cubicBezTo>
                    <a:pt x="1" y="56191"/>
                    <a:pt x="2390" y="58594"/>
                    <a:pt x="5338" y="58594"/>
                  </a:cubicBezTo>
                  <a:lnTo>
                    <a:pt x="112223" y="58594"/>
                  </a:lnTo>
                  <a:lnTo>
                    <a:pt x="112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7681876" y="2347852"/>
              <a:ext cx="110424" cy="110441"/>
            </a:xfrm>
            <a:custGeom>
              <a:avLst/>
              <a:gdLst/>
              <a:ahLst/>
              <a:cxnLst/>
              <a:rect l="l" t="t" r="r" b="b"/>
              <a:pathLst>
                <a:path w="6568" h="6569" extrusionOk="0">
                  <a:moveTo>
                    <a:pt x="3277" y="1"/>
                  </a:moveTo>
                  <a:cubicBezTo>
                    <a:pt x="1460" y="1"/>
                    <a:pt x="0" y="1460"/>
                    <a:pt x="0" y="3277"/>
                  </a:cubicBezTo>
                  <a:cubicBezTo>
                    <a:pt x="0" y="5095"/>
                    <a:pt x="1460" y="6568"/>
                    <a:pt x="3277" y="6568"/>
                  </a:cubicBezTo>
                  <a:cubicBezTo>
                    <a:pt x="5094" y="6568"/>
                    <a:pt x="6568" y="5095"/>
                    <a:pt x="6568" y="3277"/>
                  </a:cubicBezTo>
                  <a:cubicBezTo>
                    <a:pt x="6568" y="1460"/>
                    <a:pt x="5094" y="1"/>
                    <a:pt x="3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5849529" y="1954593"/>
              <a:ext cx="193915" cy="67368"/>
            </a:xfrm>
            <a:custGeom>
              <a:avLst/>
              <a:gdLst/>
              <a:ahLst/>
              <a:cxnLst/>
              <a:rect l="l" t="t" r="r" b="b"/>
              <a:pathLst>
                <a:path w="11534" h="4007" extrusionOk="0">
                  <a:moveTo>
                    <a:pt x="0" y="0"/>
                  </a:moveTo>
                  <a:lnTo>
                    <a:pt x="0" y="4007"/>
                  </a:lnTo>
                  <a:lnTo>
                    <a:pt x="11533" y="4007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5883199" y="1966612"/>
              <a:ext cx="21184" cy="38030"/>
            </a:xfrm>
            <a:custGeom>
              <a:avLst/>
              <a:gdLst/>
              <a:ahLst/>
              <a:cxnLst/>
              <a:rect l="l" t="t" r="r" b="b"/>
              <a:pathLst>
                <a:path w="1260" h="2262" extrusionOk="0">
                  <a:moveTo>
                    <a:pt x="1" y="1"/>
                  </a:moveTo>
                  <a:lnTo>
                    <a:pt x="1" y="2261"/>
                  </a:lnTo>
                  <a:lnTo>
                    <a:pt x="1260" y="2261"/>
                  </a:lnTo>
                  <a:lnTo>
                    <a:pt x="1260" y="2018"/>
                  </a:lnTo>
                  <a:lnTo>
                    <a:pt x="287" y="2018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5920971" y="1966612"/>
              <a:ext cx="4825" cy="38030"/>
            </a:xfrm>
            <a:custGeom>
              <a:avLst/>
              <a:gdLst/>
              <a:ahLst/>
              <a:cxnLst/>
              <a:rect l="l" t="t" r="r" b="b"/>
              <a:pathLst>
                <a:path w="287" h="2262" extrusionOk="0">
                  <a:moveTo>
                    <a:pt x="0" y="1"/>
                  </a:moveTo>
                  <a:lnTo>
                    <a:pt x="0" y="2261"/>
                  </a:lnTo>
                  <a:lnTo>
                    <a:pt x="286" y="2261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5941647" y="1966612"/>
              <a:ext cx="31288" cy="38030"/>
            </a:xfrm>
            <a:custGeom>
              <a:avLst/>
              <a:gdLst/>
              <a:ahLst/>
              <a:cxnLst/>
              <a:rect l="l" t="t" r="r" b="b"/>
              <a:pathLst>
                <a:path w="1861" h="2262" extrusionOk="0">
                  <a:moveTo>
                    <a:pt x="1" y="1"/>
                  </a:moveTo>
                  <a:lnTo>
                    <a:pt x="731" y="2261"/>
                  </a:lnTo>
                  <a:lnTo>
                    <a:pt x="1060" y="2261"/>
                  </a:lnTo>
                  <a:lnTo>
                    <a:pt x="1861" y="1"/>
                  </a:lnTo>
                  <a:lnTo>
                    <a:pt x="1560" y="1"/>
                  </a:lnTo>
                  <a:lnTo>
                    <a:pt x="1174" y="1117"/>
                  </a:lnTo>
                  <a:cubicBezTo>
                    <a:pt x="1074" y="1417"/>
                    <a:pt x="974" y="1703"/>
                    <a:pt x="917" y="1961"/>
                  </a:cubicBezTo>
                  <a:lnTo>
                    <a:pt x="902" y="1961"/>
                  </a:lnTo>
                  <a:cubicBezTo>
                    <a:pt x="845" y="1689"/>
                    <a:pt x="759" y="1417"/>
                    <a:pt x="673" y="1117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5988312" y="1966612"/>
              <a:ext cx="21436" cy="38030"/>
            </a:xfrm>
            <a:custGeom>
              <a:avLst/>
              <a:gdLst/>
              <a:ahLst/>
              <a:cxnLst/>
              <a:rect l="l" t="t" r="r" b="b"/>
              <a:pathLst>
                <a:path w="1275" h="2262" extrusionOk="0">
                  <a:moveTo>
                    <a:pt x="1" y="1"/>
                  </a:moveTo>
                  <a:lnTo>
                    <a:pt x="1" y="2261"/>
                  </a:lnTo>
                  <a:lnTo>
                    <a:pt x="1274" y="2261"/>
                  </a:lnTo>
                  <a:lnTo>
                    <a:pt x="1274" y="2018"/>
                  </a:lnTo>
                  <a:lnTo>
                    <a:pt x="287" y="2018"/>
                  </a:lnTo>
                  <a:lnTo>
                    <a:pt x="287" y="1202"/>
                  </a:lnTo>
                  <a:lnTo>
                    <a:pt x="1174" y="1202"/>
                  </a:lnTo>
                  <a:lnTo>
                    <a:pt x="1174" y="959"/>
                  </a:lnTo>
                  <a:lnTo>
                    <a:pt x="287" y="959"/>
                  </a:lnTo>
                  <a:lnTo>
                    <a:pt x="287" y="244"/>
                  </a:lnTo>
                  <a:lnTo>
                    <a:pt x="1217" y="244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6107849" y="1954593"/>
              <a:ext cx="193915" cy="67368"/>
            </a:xfrm>
            <a:custGeom>
              <a:avLst/>
              <a:gdLst/>
              <a:ahLst/>
              <a:cxnLst/>
              <a:rect l="l" t="t" r="r" b="b"/>
              <a:pathLst>
                <a:path w="11534" h="4007" extrusionOk="0">
                  <a:moveTo>
                    <a:pt x="1" y="0"/>
                  </a:moveTo>
                  <a:lnTo>
                    <a:pt x="1" y="4007"/>
                  </a:lnTo>
                  <a:lnTo>
                    <a:pt x="11533" y="4007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6183377" y="1967335"/>
              <a:ext cx="24798" cy="38030"/>
            </a:xfrm>
            <a:custGeom>
              <a:avLst/>
              <a:gdLst/>
              <a:ahLst/>
              <a:cxnLst/>
              <a:rect l="l" t="t" r="r" b="b"/>
              <a:pathLst>
                <a:path w="1475" h="2262" extrusionOk="0">
                  <a:moveTo>
                    <a:pt x="745" y="215"/>
                  </a:moveTo>
                  <a:cubicBezTo>
                    <a:pt x="1002" y="215"/>
                    <a:pt x="1117" y="401"/>
                    <a:pt x="1117" y="573"/>
                  </a:cubicBezTo>
                  <a:cubicBezTo>
                    <a:pt x="1117" y="773"/>
                    <a:pt x="974" y="902"/>
                    <a:pt x="773" y="959"/>
                  </a:cubicBezTo>
                  <a:cubicBezTo>
                    <a:pt x="530" y="902"/>
                    <a:pt x="358" y="787"/>
                    <a:pt x="358" y="558"/>
                  </a:cubicBezTo>
                  <a:cubicBezTo>
                    <a:pt x="358" y="372"/>
                    <a:pt x="501" y="215"/>
                    <a:pt x="745" y="215"/>
                  </a:cubicBezTo>
                  <a:close/>
                  <a:moveTo>
                    <a:pt x="702" y="1174"/>
                  </a:moveTo>
                  <a:cubicBezTo>
                    <a:pt x="988" y="1260"/>
                    <a:pt x="1174" y="1388"/>
                    <a:pt x="1174" y="1646"/>
                  </a:cubicBezTo>
                  <a:cubicBezTo>
                    <a:pt x="1174" y="1875"/>
                    <a:pt x="1002" y="2047"/>
                    <a:pt x="745" y="2047"/>
                  </a:cubicBezTo>
                  <a:cubicBezTo>
                    <a:pt x="459" y="2047"/>
                    <a:pt x="301" y="1846"/>
                    <a:pt x="301" y="1632"/>
                  </a:cubicBezTo>
                  <a:cubicBezTo>
                    <a:pt x="301" y="1417"/>
                    <a:pt x="444" y="1245"/>
                    <a:pt x="702" y="1174"/>
                  </a:cubicBezTo>
                  <a:close/>
                  <a:moveTo>
                    <a:pt x="759" y="0"/>
                  </a:moveTo>
                  <a:cubicBezTo>
                    <a:pt x="373" y="0"/>
                    <a:pt x="86" y="244"/>
                    <a:pt x="86" y="587"/>
                  </a:cubicBezTo>
                  <a:cubicBezTo>
                    <a:pt x="86" y="773"/>
                    <a:pt x="187" y="959"/>
                    <a:pt x="430" y="1074"/>
                  </a:cubicBezTo>
                  <a:lnTo>
                    <a:pt x="430" y="1088"/>
                  </a:lnTo>
                  <a:cubicBezTo>
                    <a:pt x="172" y="1202"/>
                    <a:pt x="1" y="1388"/>
                    <a:pt x="1" y="1660"/>
                  </a:cubicBezTo>
                  <a:cubicBezTo>
                    <a:pt x="1" y="1989"/>
                    <a:pt x="272" y="2261"/>
                    <a:pt x="730" y="2261"/>
                  </a:cubicBezTo>
                  <a:cubicBezTo>
                    <a:pt x="1145" y="2261"/>
                    <a:pt x="1474" y="2004"/>
                    <a:pt x="1474" y="1617"/>
                  </a:cubicBezTo>
                  <a:cubicBezTo>
                    <a:pt x="1474" y="1360"/>
                    <a:pt x="1303" y="1159"/>
                    <a:pt x="1031" y="1059"/>
                  </a:cubicBezTo>
                  <a:lnTo>
                    <a:pt x="1031" y="1045"/>
                  </a:lnTo>
                  <a:cubicBezTo>
                    <a:pt x="1303" y="916"/>
                    <a:pt x="1389" y="730"/>
                    <a:pt x="1389" y="544"/>
                  </a:cubicBezTo>
                  <a:cubicBezTo>
                    <a:pt x="1389" y="272"/>
                    <a:pt x="1188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6215131" y="1967335"/>
              <a:ext cx="24798" cy="38030"/>
            </a:xfrm>
            <a:custGeom>
              <a:avLst/>
              <a:gdLst/>
              <a:ahLst/>
              <a:cxnLst/>
              <a:rect l="l" t="t" r="r" b="b"/>
              <a:pathLst>
                <a:path w="1475" h="2262" extrusionOk="0">
                  <a:moveTo>
                    <a:pt x="730" y="229"/>
                  </a:moveTo>
                  <a:cubicBezTo>
                    <a:pt x="1045" y="229"/>
                    <a:pt x="1174" y="587"/>
                    <a:pt x="1174" y="1117"/>
                  </a:cubicBezTo>
                  <a:cubicBezTo>
                    <a:pt x="1174" y="1675"/>
                    <a:pt x="1031" y="2032"/>
                    <a:pt x="730" y="2032"/>
                  </a:cubicBezTo>
                  <a:cubicBezTo>
                    <a:pt x="458" y="2032"/>
                    <a:pt x="287" y="1703"/>
                    <a:pt x="287" y="1145"/>
                  </a:cubicBezTo>
                  <a:cubicBezTo>
                    <a:pt x="287" y="544"/>
                    <a:pt x="473" y="229"/>
                    <a:pt x="730" y="229"/>
                  </a:cubicBezTo>
                  <a:close/>
                  <a:moveTo>
                    <a:pt x="759" y="0"/>
                  </a:moveTo>
                  <a:cubicBezTo>
                    <a:pt x="315" y="0"/>
                    <a:pt x="0" y="401"/>
                    <a:pt x="0" y="1131"/>
                  </a:cubicBezTo>
                  <a:cubicBezTo>
                    <a:pt x="0" y="1861"/>
                    <a:pt x="287" y="2261"/>
                    <a:pt x="716" y="2261"/>
                  </a:cubicBezTo>
                  <a:cubicBezTo>
                    <a:pt x="1202" y="2261"/>
                    <a:pt x="1474" y="1846"/>
                    <a:pt x="1474" y="1102"/>
                  </a:cubicBezTo>
                  <a:cubicBezTo>
                    <a:pt x="1474" y="415"/>
                    <a:pt x="1217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6249037" y="1966612"/>
              <a:ext cx="26732" cy="38030"/>
            </a:xfrm>
            <a:custGeom>
              <a:avLst/>
              <a:gdLst/>
              <a:ahLst/>
              <a:cxnLst/>
              <a:rect l="l" t="t" r="r" b="b"/>
              <a:pathLst>
                <a:path w="1590" h="2262" extrusionOk="0">
                  <a:moveTo>
                    <a:pt x="1" y="1"/>
                  </a:moveTo>
                  <a:lnTo>
                    <a:pt x="1" y="2261"/>
                  </a:lnTo>
                  <a:lnTo>
                    <a:pt x="287" y="2261"/>
                  </a:lnTo>
                  <a:lnTo>
                    <a:pt x="287" y="1403"/>
                  </a:lnTo>
                  <a:lnTo>
                    <a:pt x="502" y="1145"/>
                  </a:lnTo>
                  <a:lnTo>
                    <a:pt x="1246" y="2261"/>
                  </a:lnTo>
                  <a:lnTo>
                    <a:pt x="1589" y="2261"/>
                  </a:lnTo>
                  <a:lnTo>
                    <a:pt x="716" y="959"/>
                  </a:lnTo>
                  <a:lnTo>
                    <a:pt x="1532" y="1"/>
                  </a:lnTo>
                  <a:lnTo>
                    <a:pt x="1160" y="1"/>
                  </a:lnTo>
                  <a:lnTo>
                    <a:pt x="473" y="845"/>
                  </a:lnTo>
                  <a:cubicBezTo>
                    <a:pt x="416" y="931"/>
                    <a:pt x="359" y="1002"/>
                    <a:pt x="301" y="1088"/>
                  </a:cubicBezTo>
                  <a:lnTo>
                    <a:pt x="287" y="1088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6116271" y="1971908"/>
              <a:ext cx="56557" cy="32734"/>
            </a:xfrm>
            <a:custGeom>
              <a:avLst/>
              <a:gdLst/>
              <a:ahLst/>
              <a:cxnLst/>
              <a:rect l="l" t="t" r="r" b="b"/>
              <a:pathLst>
                <a:path w="3364" h="1947" extrusionOk="0">
                  <a:moveTo>
                    <a:pt x="1675" y="0"/>
                  </a:moveTo>
                  <a:cubicBezTo>
                    <a:pt x="959" y="0"/>
                    <a:pt x="330" y="401"/>
                    <a:pt x="1" y="973"/>
                  </a:cubicBezTo>
                  <a:cubicBezTo>
                    <a:pt x="330" y="1560"/>
                    <a:pt x="959" y="1946"/>
                    <a:pt x="1675" y="1946"/>
                  </a:cubicBezTo>
                  <a:cubicBezTo>
                    <a:pt x="2390" y="1946"/>
                    <a:pt x="3020" y="1560"/>
                    <a:pt x="3363" y="973"/>
                  </a:cubicBezTo>
                  <a:cubicBezTo>
                    <a:pt x="3020" y="401"/>
                    <a:pt x="2404" y="0"/>
                    <a:pt x="16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6133350" y="1977203"/>
              <a:ext cx="22394" cy="22377"/>
            </a:xfrm>
            <a:custGeom>
              <a:avLst/>
              <a:gdLst/>
              <a:ahLst/>
              <a:cxnLst/>
              <a:rect l="l" t="t" r="r" b="b"/>
              <a:pathLst>
                <a:path w="1332" h="1331" extrusionOk="0">
                  <a:moveTo>
                    <a:pt x="659" y="0"/>
                  </a:moveTo>
                  <a:cubicBezTo>
                    <a:pt x="301" y="0"/>
                    <a:pt x="0" y="286"/>
                    <a:pt x="0" y="658"/>
                  </a:cubicBezTo>
                  <a:cubicBezTo>
                    <a:pt x="0" y="1030"/>
                    <a:pt x="301" y="1331"/>
                    <a:pt x="659" y="1331"/>
                  </a:cubicBezTo>
                  <a:cubicBezTo>
                    <a:pt x="1031" y="1331"/>
                    <a:pt x="1331" y="1030"/>
                    <a:pt x="1331" y="658"/>
                  </a:cubicBezTo>
                  <a:cubicBezTo>
                    <a:pt x="1331" y="286"/>
                    <a:pt x="1031" y="0"/>
                    <a:pt x="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5921207" y="2787305"/>
              <a:ext cx="1568001" cy="22142"/>
            </a:xfrm>
            <a:custGeom>
              <a:avLst/>
              <a:gdLst/>
              <a:ahLst/>
              <a:cxnLst/>
              <a:rect l="l" t="t" r="r" b="b"/>
              <a:pathLst>
                <a:path w="93264" h="1317" extrusionOk="0">
                  <a:moveTo>
                    <a:pt x="658" y="1"/>
                  </a:moveTo>
                  <a:cubicBezTo>
                    <a:pt x="301" y="1"/>
                    <a:pt x="0" y="301"/>
                    <a:pt x="0" y="659"/>
                  </a:cubicBezTo>
                  <a:cubicBezTo>
                    <a:pt x="0" y="1017"/>
                    <a:pt x="301" y="1317"/>
                    <a:pt x="658" y="1317"/>
                  </a:cubicBezTo>
                  <a:lnTo>
                    <a:pt x="92606" y="1317"/>
                  </a:lnTo>
                  <a:cubicBezTo>
                    <a:pt x="92963" y="1317"/>
                    <a:pt x="93264" y="1017"/>
                    <a:pt x="93264" y="659"/>
                  </a:cubicBezTo>
                  <a:cubicBezTo>
                    <a:pt x="93264" y="301"/>
                    <a:pt x="92963" y="1"/>
                    <a:pt x="92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6561738" y="2787305"/>
              <a:ext cx="927377" cy="22142"/>
            </a:xfrm>
            <a:custGeom>
              <a:avLst/>
              <a:gdLst/>
              <a:ahLst/>
              <a:cxnLst/>
              <a:rect l="l" t="t" r="r" b="b"/>
              <a:pathLst>
                <a:path w="55160" h="1317" extrusionOk="0">
                  <a:moveTo>
                    <a:pt x="644" y="1"/>
                  </a:moveTo>
                  <a:cubicBezTo>
                    <a:pt x="286" y="1"/>
                    <a:pt x="0" y="301"/>
                    <a:pt x="0" y="659"/>
                  </a:cubicBezTo>
                  <a:cubicBezTo>
                    <a:pt x="0" y="1017"/>
                    <a:pt x="286" y="1317"/>
                    <a:pt x="644" y="1317"/>
                  </a:cubicBezTo>
                  <a:lnTo>
                    <a:pt x="54502" y="1317"/>
                  </a:lnTo>
                  <a:cubicBezTo>
                    <a:pt x="54859" y="1317"/>
                    <a:pt x="55160" y="1017"/>
                    <a:pt x="55160" y="659"/>
                  </a:cubicBezTo>
                  <a:cubicBezTo>
                    <a:pt x="55160" y="301"/>
                    <a:pt x="54859" y="1"/>
                    <a:pt x="54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6525647" y="2762526"/>
              <a:ext cx="71957" cy="71705"/>
            </a:xfrm>
            <a:custGeom>
              <a:avLst/>
              <a:gdLst/>
              <a:ahLst/>
              <a:cxnLst/>
              <a:rect l="l" t="t" r="r" b="b"/>
              <a:pathLst>
                <a:path w="4280" h="4265" extrusionOk="0">
                  <a:moveTo>
                    <a:pt x="2133" y="1"/>
                  </a:moveTo>
                  <a:cubicBezTo>
                    <a:pt x="959" y="1"/>
                    <a:pt x="1" y="959"/>
                    <a:pt x="1" y="2133"/>
                  </a:cubicBezTo>
                  <a:cubicBezTo>
                    <a:pt x="1" y="3306"/>
                    <a:pt x="959" y="4265"/>
                    <a:pt x="2133" y="4265"/>
                  </a:cubicBezTo>
                  <a:cubicBezTo>
                    <a:pt x="3320" y="4265"/>
                    <a:pt x="4279" y="3306"/>
                    <a:pt x="4279" y="2133"/>
                  </a:cubicBezTo>
                  <a:cubicBezTo>
                    <a:pt x="4279" y="959"/>
                    <a:pt x="3320" y="1"/>
                    <a:pt x="2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6575438" y="2212428"/>
              <a:ext cx="380837" cy="381072"/>
            </a:xfrm>
            <a:custGeom>
              <a:avLst/>
              <a:gdLst/>
              <a:ahLst/>
              <a:cxnLst/>
              <a:rect l="l" t="t" r="r" b="b"/>
              <a:pathLst>
                <a:path w="22652" h="22666" extrusionOk="0">
                  <a:moveTo>
                    <a:pt x="11333" y="1"/>
                  </a:moveTo>
                  <a:cubicBezTo>
                    <a:pt x="5066" y="1"/>
                    <a:pt x="1" y="5081"/>
                    <a:pt x="1" y="11333"/>
                  </a:cubicBezTo>
                  <a:cubicBezTo>
                    <a:pt x="1" y="17586"/>
                    <a:pt x="5066" y="22666"/>
                    <a:pt x="11333" y="22666"/>
                  </a:cubicBezTo>
                  <a:cubicBezTo>
                    <a:pt x="17586" y="22666"/>
                    <a:pt x="22651" y="17586"/>
                    <a:pt x="22651" y="11333"/>
                  </a:cubicBezTo>
                  <a:cubicBezTo>
                    <a:pt x="22651" y="5081"/>
                    <a:pt x="17586" y="1"/>
                    <a:pt x="113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6715667" y="2327427"/>
              <a:ext cx="133290" cy="151060"/>
            </a:xfrm>
            <a:custGeom>
              <a:avLst/>
              <a:gdLst/>
              <a:ahLst/>
              <a:cxnLst/>
              <a:rect l="l" t="t" r="r" b="b"/>
              <a:pathLst>
                <a:path w="7928" h="8985" extrusionOk="0">
                  <a:moveTo>
                    <a:pt x="1469" y="0"/>
                  </a:moveTo>
                  <a:cubicBezTo>
                    <a:pt x="707" y="0"/>
                    <a:pt x="1" y="607"/>
                    <a:pt x="1" y="1459"/>
                  </a:cubicBezTo>
                  <a:lnTo>
                    <a:pt x="1" y="7526"/>
                  </a:lnTo>
                  <a:cubicBezTo>
                    <a:pt x="1" y="8378"/>
                    <a:pt x="707" y="8985"/>
                    <a:pt x="1469" y="8985"/>
                  </a:cubicBezTo>
                  <a:cubicBezTo>
                    <a:pt x="1731" y="8985"/>
                    <a:pt x="1999" y="8913"/>
                    <a:pt x="2247" y="8756"/>
                  </a:cubicBezTo>
                  <a:lnTo>
                    <a:pt x="7026" y="5723"/>
                  </a:lnTo>
                  <a:cubicBezTo>
                    <a:pt x="7928" y="5151"/>
                    <a:pt x="7928" y="3834"/>
                    <a:pt x="7026" y="3262"/>
                  </a:cubicBezTo>
                  <a:lnTo>
                    <a:pt x="2247" y="228"/>
                  </a:lnTo>
                  <a:cubicBezTo>
                    <a:pt x="1999" y="71"/>
                    <a:pt x="1731" y="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3"/>
            <p:cNvSpPr/>
            <p:nvPr/>
          </p:nvSpPr>
          <p:spPr>
            <a:xfrm>
              <a:off x="5968107" y="2614126"/>
              <a:ext cx="443850" cy="127035"/>
            </a:xfrm>
            <a:custGeom>
              <a:avLst/>
              <a:gdLst/>
              <a:ahLst/>
              <a:cxnLst/>
              <a:rect l="l" t="t" r="r" b="b"/>
              <a:pathLst>
                <a:path w="26400" h="7556" extrusionOk="0">
                  <a:moveTo>
                    <a:pt x="0" y="0"/>
                  </a:moveTo>
                  <a:lnTo>
                    <a:pt x="0" y="7555"/>
                  </a:lnTo>
                  <a:lnTo>
                    <a:pt x="22622" y="7555"/>
                  </a:lnTo>
                  <a:cubicBezTo>
                    <a:pt x="24711" y="7555"/>
                    <a:pt x="26400" y="5867"/>
                    <a:pt x="26400" y="3778"/>
                  </a:cubicBezTo>
                  <a:cubicBezTo>
                    <a:pt x="26400" y="1689"/>
                    <a:pt x="24711" y="0"/>
                    <a:pt x="22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3"/>
            <p:cNvSpPr/>
            <p:nvPr/>
          </p:nvSpPr>
          <p:spPr>
            <a:xfrm>
              <a:off x="5904851" y="2614126"/>
              <a:ext cx="126783" cy="127035"/>
            </a:xfrm>
            <a:custGeom>
              <a:avLst/>
              <a:gdLst/>
              <a:ahLst/>
              <a:cxnLst/>
              <a:rect l="l" t="t" r="r" b="b"/>
              <a:pathLst>
                <a:path w="7541" h="7556" extrusionOk="0">
                  <a:moveTo>
                    <a:pt x="3763" y="0"/>
                  </a:moveTo>
                  <a:cubicBezTo>
                    <a:pt x="1689" y="0"/>
                    <a:pt x="0" y="1689"/>
                    <a:pt x="0" y="3778"/>
                  </a:cubicBezTo>
                  <a:cubicBezTo>
                    <a:pt x="0" y="5867"/>
                    <a:pt x="1689" y="7555"/>
                    <a:pt x="3763" y="7555"/>
                  </a:cubicBezTo>
                  <a:cubicBezTo>
                    <a:pt x="5852" y="7555"/>
                    <a:pt x="7541" y="5867"/>
                    <a:pt x="7541" y="3778"/>
                  </a:cubicBezTo>
                  <a:cubicBezTo>
                    <a:pt x="7541" y="1689"/>
                    <a:pt x="5852" y="0"/>
                    <a:pt x="3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3"/>
            <p:cNvSpPr/>
            <p:nvPr/>
          </p:nvSpPr>
          <p:spPr>
            <a:xfrm>
              <a:off x="5904851" y="2458261"/>
              <a:ext cx="126783" cy="126800"/>
            </a:xfrm>
            <a:custGeom>
              <a:avLst/>
              <a:gdLst/>
              <a:ahLst/>
              <a:cxnLst/>
              <a:rect l="l" t="t" r="r" b="b"/>
              <a:pathLst>
                <a:path w="7541" h="7542" extrusionOk="0">
                  <a:moveTo>
                    <a:pt x="3763" y="0"/>
                  </a:moveTo>
                  <a:cubicBezTo>
                    <a:pt x="1689" y="0"/>
                    <a:pt x="0" y="1689"/>
                    <a:pt x="0" y="3764"/>
                  </a:cubicBezTo>
                  <a:cubicBezTo>
                    <a:pt x="0" y="5853"/>
                    <a:pt x="1689" y="7541"/>
                    <a:pt x="3763" y="7541"/>
                  </a:cubicBezTo>
                  <a:cubicBezTo>
                    <a:pt x="5852" y="7541"/>
                    <a:pt x="7541" y="5853"/>
                    <a:pt x="7541" y="3764"/>
                  </a:cubicBezTo>
                  <a:cubicBezTo>
                    <a:pt x="7541" y="1689"/>
                    <a:pt x="5852" y="0"/>
                    <a:pt x="3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3"/>
            <p:cNvSpPr/>
            <p:nvPr/>
          </p:nvSpPr>
          <p:spPr>
            <a:xfrm>
              <a:off x="6057587" y="2492403"/>
              <a:ext cx="84937" cy="58491"/>
            </a:xfrm>
            <a:custGeom>
              <a:avLst/>
              <a:gdLst/>
              <a:ahLst/>
              <a:cxnLst/>
              <a:rect l="l" t="t" r="r" b="b"/>
              <a:pathLst>
                <a:path w="5052" h="3479" extrusionOk="0">
                  <a:moveTo>
                    <a:pt x="1408" y="1"/>
                  </a:moveTo>
                  <a:cubicBezTo>
                    <a:pt x="1019" y="1"/>
                    <a:pt x="623" y="212"/>
                    <a:pt x="401" y="531"/>
                  </a:cubicBezTo>
                  <a:cubicBezTo>
                    <a:pt x="0" y="1132"/>
                    <a:pt x="201" y="1976"/>
                    <a:pt x="673" y="2520"/>
                  </a:cubicBezTo>
                  <a:cubicBezTo>
                    <a:pt x="1145" y="3049"/>
                    <a:pt x="1803" y="3478"/>
                    <a:pt x="2519" y="3478"/>
                  </a:cubicBezTo>
                  <a:cubicBezTo>
                    <a:pt x="3248" y="3478"/>
                    <a:pt x="3906" y="3049"/>
                    <a:pt x="4379" y="2520"/>
                  </a:cubicBezTo>
                  <a:cubicBezTo>
                    <a:pt x="4851" y="1976"/>
                    <a:pt x="5051" y="1132"/>
                    <a:pt x="4651" y="531"/>
                  </a:cubicBezTo>
                  <a:cubicBezTo>
                    <a:pt x="4429" y="212"/>
                    <a:pt x="4033" y="1"/>
                    <a:pt x="3644" y="1"/>
                  </a:cubicBezTo>
                  <a:cubicBezTo>
                    <a:pt x="3631" y="1"/>
                    <a:pt x="3619" y="1"/>
                    <a:pt x="3606" y="1"/>
                  </a:cubicBezTo>
                  <a:cubicBezTo>
                    <a:pt x="3191" y="1"/>
                    <a:pt x="2733" y="287"/>
                    <a:pt x="2519" y="631"/>
                  </a:cubicBezTo>
                  <a:cubicBezTo>
                    <a:pt x="2304" y="287"/>
                    <a:pt x="1860" y="1"/>
                    <a:pt x="1445" y="1"/>
                  </a:cubicBezTo>
                  <a:cubicBezTo>
                    <a:pt x="1433" y="1"/>
                    <a:pt x="1420" y="1"/>
                    <a:pt x="1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3"/>
            <p:cNvSpPr/>
            <p:nvPr/>
          </p:nvSpPr>
          <p:spPr>
            <a:xfrm>
              <a:off x="6162448" y="2492403"/>
              <a:ext cx="84937" cy="58491"/>
            </a:xfrm>
            <a:custGeom>
              <a:avLst/>
              <a:gdLst/>
              <a:ahLst/>
              <a:cxnLst/>
              <a:rect l="l" t="t" r="r" b="b"/>
              <a:pathLst>
                <a:path w="5052" h="3479" extrusionOk="0">
                  <a:moveTo>
                    <a:pt x="1408" y="1"/>
                  </a:moveTo>
                  <a:cubicBezTo>
                    <a:pt x="1019" y="1"/>
                    <a:pt x="623" y="212"/>
                    <a:pt x="401" y="531"/>
                  </a:cubicBezTo>
                  <a:cubicBezTo>
                    <a:pt x="1" y="1132"/>
                    <a:pt x="201" y="1976"/>
                    <a:pt x="673" y="2520"/>
                  </a:cubicBezTo>
                  <a:cubicBezTo>
                    <a:pt x="1145" y="3049"/>
                    <a:pt x="1804" y="3478"/>
                    <a:pt x="2519" y="3478"/>
                  </a:cubicBezTo>
                  <a:cubicBezTo>
                    <a:pt x="3249" y="3478"/>
                    <a:pt x="3907" y="3049"/>
                    <a:pt x="4379" y="2520"/>
                  </a:cubicBezTo>
                  <a:cubicBezTo>
                    <a:pt x="4851" y="1976"/>
                    <a:pt x="5052" y="1132"/>
                    <a:pt x="4651" y="531"/>
                  </a:cubicBezTo>
                  <a:cubicBezTo>
                    <a:pt x="4429" y="212"/>
                    <a:pt x="4033" y="1"/>
                    <a:pt x="3644" y="1"/>
                  </a:cubicBezTo>
                  <a:cubicBezTo>
                    <a:pt x="3632" y="1"/>
                    <a:pt x="3619" y="1"/>
                    <a:pt x="3607" y="1"/>
                  </a:cubicBezTo>
                  <a:cubicBezTo>
                    <a:pt x="3192" y="1"/>
                    <a:pt x="2734" y="287"/>
                    <a:pt x="2519" y="631"/>
                  </a:cubicBezTo>
                  <a:cubicBezTo>
                    <a:pt x="2304" y="287"/>
                    <a:pt x="1861" y="1"/>
                    <a:pt x="1446" y="1"/>
                  </a:cubicBezTo>
                  <a:cubicBezTo>
                    <a:pt x="1433" y="1"/>
                    <a:pt x="1421" y="1"/>
                    <a:pt x="1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3"/>
            <p:cNvSpPr/>
            <p:nvPr/>
          </p:nvSpPr>
          <p:spPr>
            <a:xfrm>
              <a:off x="6267326" y="2492403"/>
              <a:ext cx="84937" cy="58491"/>
            </a:xfrm>
            <a:custGeom>
              <a:avLst/>
              <a:gdLst/>
              <a:ahLst/>
              <a:cxnLst/>
              <a:rect l="l" t="t" r="r" b="b"/>
              <a:pathLst>
                <a:path w="5052" h="3479" extrusionOk="0">
                  <a:moveTo>
                    <a:pt x="1408" y="1"/>
                  </a:moveTo>
                  <a:cubicBezTo>
                    <a:pt x="1019" y="1"/>
                    <a:pt x="623" y="212"/>
                    <a:pt x="401" y="531"/>
                  </a:cubicBezTo>
                  <a:cubicBezTo>
                    <a:pt x="0" y="1132"/>
                    <a:pt x="201" y="1976"/>
                    <a:pt x="673" y="2520"/>
                  </a:cubicBezTo>
                  <a:cubicBezTo>
                    <a:pt x="1145" y="3049"/>
                    <a:pt x="1803" y="3478"/>
                    <a:pt x="2519" y="3478"/>
                  </a:cubicBezTo>
                  <a:cubicBezTo>
                    <a:pt x="3248" y="3478"/>
                    <a:pt x="3907" y="3049"/>
                    <a:pt x="4379" y="2520"/>
                  </a:cubicBezTo>
                  <a:cubicBezTo>
                    <a:pt x="4851" y="1976"/>
                    <a:pt x="5051" y="1132"/>
                    <a:pt x="4651" y="531"/>
                  </a:cubicBezTo>
                  <a:cubicBezTo>
                    <a:pt x="4429" y="212"/>
                    <a:pt x="4033" y="1"/>
                    <a:pt x="3644" y="1"/>
                  </a:cubicBezTo>
                  <a:cubicBezTo>
                    <a:pt x="3631" y="1"/>
                    <a:pt x="3619" y="1"/>
                    <a:pt x="3606" y="1"/>
                  </a:cubicBezTo>
                  <a:cubicBezTo>
                    <a:pt x="3191" y="1"/>
                    <a:pt x="2733" y="287"/>
                    <a:pt x="2519" y="631"/>
                  </a:cubicBezTo>
                  <a:cubicBezTo>
                    <a:pt x="2304" y="287"/>
                    <a:pt x="1860" y="1"/>
                    <a:pt x="1445" y="1"/>
                  </a:cubicBezTo>
                  <a:cubicBezTo>
                    <a:pt x="1433" y="1"/>
                    <a:pt x="1420" y="1"/>
                    <a:pt x="1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3"/>
            <p:cNvSpPr/>
            <p:nvPr/>
          </p:nvSpPr>
          <p:spPr>
            <a:xfrm>
              <a:off x="7511826" y="1960056"/>
              <a:ext cx="57263" cy="56372"/>
            </a:xfrm>
            <a:custGeom>
              <a:avLst/>
              <a:gdLst/>
              <a:ahLst/>
              <a:cxnLst/>
              <a:rect l="l" t="t" r="r" b="b"/>
              <a:pathLst>
                <a:path w="3406" h="3353" extrusionOk="0">
                  <a:moveTo>
                    <a:pt x="286" y="1"/>
                  </a:moveTo>
                  <a:cubicBezTo>
                    <a:pt x="218" y="1"/>
                    <a:pt x="150" y="26"/>
                    <a:pt x="100" y="76"/>
                  </a:cubicBezTo>
                  <a:cubicBezTo>
                    <a:pt x="0" y="176"/>
                    <a:pt x="0" y="348"/>
                    <a:pt x="100" y="448"/>
                  </a:cubicBezTo>
                  <a:lnTo>
                    <a:pt x="1331" y="1678"/>
                  </a:lnTo>
                  <a:lnTo>
                    <a:pt x="100" y="2909"/>
                  </a:lnTo>
                  <a:cubicBezTo>
                    <a:pt x="0" y="3009"/>
                    <a:pt x="0" y="3181"/>
                    <a:pt x="100" y="3281"/>
                  </a:cubicBezTo>
                  <a:cubicBezTo>
                    <a:pt x="157" y="3338"/>
                    <a:pt x="215" y="3352"/>
                    <a:pt x="286" y="3352"/>
                  </a:cubicBezTo>
                  <a:cubicBezTo>
                    <a:pt x="358" y="3352"/>
                    <a:pt x="429" y="3338"/>
                    <a:pt x="472" y="3281"/>
                  </a:cubicBezTo>
                  <a:lnTo>
                    <a:pt x="1703" y="2050"/>
                  </a:lnTo>
                  <a:lnTo>
                    <a:pt x="2933" y="3281"/>
                  </a:lnTo>
                  <a:cubicBezTo>
                    <a:pt x="2991" y="3338"/>
                    <a:pt x="3048" y="3352"/>
                    <a:pt x="3119" y="3352"/>
                  </a:cubicBezTo>
                  <a:cubicBezTo>
                    <a:pt x="3191" y="3352"/>
                    <a:pt x="3248" y="3338"/>
                    <a:pt x="3305" y="3281"/>
                  </a:cubicBezTo>
                  <a:cubicBezTo>
                    <a:pt x="3405" y="3181"/>
                    <a:pt x="3405" y="3009"/>
                    <a:pt x="3305" y="2909"/>
                  </a:cubicBezTo>
                  <a:lnTo>
                    <a:pt x="2075" y="1678"/>
                  </a:lnTo>
                  <a:lnTo>
                    <a:pt x="3305" y="448"/>
                  </a:lnTo>
                  <a:cubicBezTo>
                    <a:pt x="3405" y="348"/>
                    <a:pt x="3405" y="176"/>
                    <a:pt x="3305" y="76"/>
                  </a:cubicBezTo>
                  <a:cubicBezTo>
                    <a:pt x="3255" y="26"/>
                    <a:pt x="3187" y="1"/>
                    <a:pt x="3119" y="1"/>
                  </a:cubicBezTo>
                  <a:cubicBezTo>
                    <a:pt x="3051" y="1"/>
                    <a:pt x="2983" y="26"/>
                    <a:pt x="2933" y="76"/>
                  </a:cubicBezTo>
                  <a:lnTo>
                    <a:pt x="1703" y="1306"/>
                  </a:lnTo>
                  <a:lnTo>
                    <a:pt x="472" y="76"/>
                  </a:lnTo>
                  <a:cubicBezTo>
                    <a:pt x="422" y="26"/>
                    <a:pt x="354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3"/>
            <p:cNvSpPr/>
            <p:nvPr/>
          </p:nvSpPr>
          <p:spPr>
            <a:xfrm>
              <a:off x="7407671" y="2628549"/>
              <a:ext cx="113316" cy="78447"/>
            </a:xfrm>
            <a:custGeom>
              <a:avLst/>
              <a:gdLst/>
              <a:ahLst/>
              <a:cxnLst/>
              <a:rect l="l" t="t" r="r" b="b"/>
              <a:pathLst>
                <a:path w="6740" h="4666" extrusionOk="0">
                  <a:moveTo>
                    <a:pt x="1932" y="1"/>
                  </a:moveTo>
                  <a:cubicBezTo>
                    <a:pt x="1388" y="1"/>
                    <a:pt x="845" y="273"/>
                    <a:pt x="544" y="731"/>
                  </a:cubicBezTo>
                  <a:cubicBezTo>
                    <a:pt x="0" y="1518"/>
                    <a:pt x="272" y="2648"/>
                    <a:pt x="902" y="3363"/>
                  </a:cubicBezTo>
                  <a:cubicBezTo>
                    <a:pt x="1531" y="4093"/>
                    <a:pt x="2404" y="4666"/>
                    <a:pt x="3363" y="4666"/>
                  </a:cubicBezTo>
                  <a:cubicBezTo>
                    <a:pt x="4322" y="4666"/>
                    <a:pt x="5209" y="4093"/>
                    <a:pt x="5838" y="3363"/>
                  </a:cubicBezTo>
                  <a:cubicBezTo>
                    <a:pt x="6468" y="2648"/>
                    <a:pt x="6740" y="1518"/>
                    <a:pt x="6196" y="731"/>
                  </a:cubicBezTo>
                  <a:cubicBezTo>
                    <a:pt x="5896" y="273"/>
                    <a:pt x="5352" y="1"/>
                    <a:pt x="4808" y="1"/>
                  </a:cubicBezTo>
                  <a:cubicBezTo>
                    <a:pt x="4264" y="15"/>
                    <a:pt x="3649" y="402"/>
                    <a:pt x="3363" y="859"/>
                  </a:cubicBezTo>
                  <a:cubicBezTo>
                    <a:pt x="3077" y="402"/>
                    <a:pt x="2476" y="15"/>
                    <a:pt x="19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3"/>
            <p:cNvSpPr/>
            <p:nvPr/>
          </p:nvSpPr>
          <p:spPr>
            <a:xfrm>
              <a:off x="7485602" y="2552768"/>
              <a:ext cx="68091" cy="47193"/>
            </a:xfrm>
            <a:custGeom>
              <a:avLst/>
              <a:gdLst/>
              <a:ahLst/>
              <a:cxnLst/>
              <a:rect l="l" t="t" r="r" b="b"/>
              <a:pathLst>
                <a:path w="4050" h="2807" extrusionOk="0">
                  <a:moveTo>
                    <a:pt x="1121" y="1"/>
                  </a:moveTo>
                  <a:cubicBezTo>
                    <a:pt x="805" y="1"/>
                    <a:pt x="495" y="170"/>
                    <a:pt x="329" y="431"/>
                  </a:cubicBezTo>
                  <a:cubicBezTo>
                    <a:pt x="0" y="903"/>
                    <a:pt x="158" y="1590"/>
                    <a:pt x="544" y="2019"/>
                  </a:cubicBezTo>
                  <a:cubicBezTo>
                    <a:pt x="916" y="2463"/>
                    <a:pt x="1446" y="2806"/>
                    <a:pt x="2032" y="2806"/>
                  </a:cubicBezTo>
                  <a:cubicBezTo>
                    <a:pt x="2605" y="2806"/>
                    <a:pt x="3134" y="2463"/>
                    <a:pt x="3520" y="2019"/>
                  </a:cubicBezTo>
                  <a:cubicBezTo>
                    <a:pt x="3892" y="1590"/>
                    <a:pt x="4050" y="903"/>
                    <a:pt x="3735" y="431"/>
                  </a:cubicBezTo>
                  <a:cubicBezTo>
                    <a:pt x="3556" y="170"/>
                    <a:pt x="3245" y="1"/>
                    <a:pt x="2929" y="1"/>
                  </a:cubicBezTo>
                  <a:cubicBezTo>
                    <a:pt x="2916" y="1"/>
                    <a:pt x="2903" y="1"/>
                    <a:pt x="2891" y="2"/>
                  </a:cubicBezTo>
                  <a:cubicBezTo>
                    <a:pt x="2562" y="2"/>
                    <a:pt x="2204" y="231"/>
                    <a:pt x="2032" y="517"/>
                  </a:cubicBezTo>
                  <a:cubicBezTo>
                    <a:pt x="1860" y="231"/>
                    <a:pt x="1488" y="2"/>
                    <a:pt x="1159" y="2"/>
                  </a:cubicBezTo>
                  <a:cubicBezTo>
                    <a:pt x="1147" y="1"/>
                    <a:pt x="1134" y="1"/>
                    <a:pt x="11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7464909" y="2402939"/>
              <a:ext cx="60643" cy="41880"/>
            </a:xfrm>
            <a:custGeom>
              <a:avLst/>
              <a:gdLst/>
              <a:ahLst/>
              <a:cxnLst/>
              <a:rect l="l" t="t" r="r" b="b"/>
              <a:pathLst>
                <a:path w="3607" h="2491" extrusionOk="0">
                  <a:moveTo>
                    <a:pt x="1031" y="0"/>
                  </a:moveTo>
                  <a:cubicBezTo>
                    <a:pt x="745" y="0"/>
                    <a:pt x="459" y="143"/>
                    <a:pt x="287" y="387"/>
                  </a:cubicBezTo>
                  <a:cubicBezTo>
                    <a:pt x="1" y="816"/>
                    <a:pt x="144" y="1417"/>
                    <a:pt x="487" y="1803"/>
                  </a:cubicBezTo>
                  <a:cubicBezTo>
                    <a:pt x="816" y="2190"/>
                    <a:pt x="1289" y="2490"/>
                    <a:pt x="1804" y="2490"/>
                  </a:cubicBezTo>
                  <a:cubicBezTo>
                    <a:pt x="2319" y="2490"/>
                    <a:pt x="2791" y="2190"/>
                    <a:pt x="3134" y="1803"/>
                  </a:cubicBezTo>
                  <a:cubicBezTo>
                    <a:pt x="3464" y="1417"/>
                    <a:pt x="3607" y="816"/>
                    <a:pt x="3320" y="387"/>
                  </a:cubicBezTo>
                  <a:cubicBezTo>
                    <a:pt x="3149" y="143"/>
                    <a:pt x="2863" y="0"/>
                    <a:pt x="2576" y="0"/>
                  </a:cubicBezTo>
                  <a:cubicBezTo>
                    <a:pt x="2290" y="15"/>
                    <a:pt x="1961" y="215"/>
                    <a:pt x="1804" y="458"/>
                  </a:cubicBezTo>
                  <a:cubicBezTo>
                    <a:pt x="1646" y="215"/>
                    <a:pt x="1332" y="15"/>
                    <a:pt x="10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3"/>
            <p:cNvSpPr/>
            <p:nvPr/>
          </p:nvSpPr>
          <p:spPr>
            <a:xfrm>
              <a:off x="7376875" y="2469558"/>
              <a:ext cx="93847" cy="64980"/>
            </a:xfrm>
            <a:custGeom>
              <a:avLst/>
              <a:gdLst/>
              <a:ahLst/>
              <a:cxnLst/>
              <a:rect l="l" t="t" r="r" b="b"/>
              <a:pathLst>
                <a:path w="5582" h="3865" extrusionOk="0">
                  <a:moveTo>
                    <a:pt x="1565" y="0"/>
                  </a:moveTo>
                  <a:cubicBezTo>
                    <a:pt x="1121" y="0"/>
                    <a:pt x="695" y="240"/>
                    <a:pt x="444" y="602"/>
                  </a:cubicBezTo>
                  <a:cubicBezTo>
                    <a:pt x="1" y="1246"/>
                    <a:pt x="216" y="2190"/>
                    <a:pt x="745" y="2791"/>
                  </a:cubicBezTo>
                  <a:cubicBezTo>
                    <a:pt x="1260" y="3392"/>
                    <a:pt x="1990" y="3864"/>
                    <a:pt x="2791" y="3864"/>
                  </a:cubicBezTo>
                  <a:cubicBezTo>
                    <a:pt x="3578" y="3864"/>
                    <a:pt x="4322" y="3392"/>
                    <a:pt x="4837" y="2791"/>
                  </a:cubicBezTo>
                  <a:cubicBezTo>
                    <a:pt x="5352" y="2190"/>
                    <a:pt x="5581" y="1246"/>
                    <a:pt x="5138" y="602"/>
                  </a:cubicBezTo>
                  <a:cubicBezTo>
                    <a:pt x="4887" y="240"/>
                    <a:pt x="4461" y="0"/>
                    <a:pt x="4017" y="0"/>
                  </a:cubicBezTo>
                  <a:cubicBezTo>
                    <a:pt x="4004" y="0"/>
                    <a:pt x="3991" y="0"/>
                    <a:pt x="3979" y="1"/>
                  </a:cubicBezTo>
                  <a:cubicBezTo>
                    <a:pt x="3535" y="15"/>
                    <a:pt x="3034" y="330"/>
                    <a:pt x="2791" y="702"/>
                  </a:cubicBezTo>
                  <a:cubicBezTo>
                    <a:pt x="2548" y="330"/>
                    <a:pt x="2047" y="15"/>
                    <a:pt x="1603" y="1"/>
                  </a:cubicBezTo>
                  <a:cubicBezTo>
                    <a:pt x="1591" y="0"/>
                    <a:pt x="1578" y="0"/>
                    <a:pt x="15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3"/>
            <p:cNvSpPr/>
            <p:nvPr/>
          </p:nvSpPr>
          <p:spPr>
            <a:xfrm>
              <a:off x="6360656" y="2867456"/>
              <a:ext cx="810463" cy="129154"/>
            </a:xfrm>
            <a:custGeom>
              <a:avLst/>
              <a:gdLst/>
              <a:ahLst/>
              <a:cxnLst/>
              <a:rect l="l" t="t" r="r" b="b"/>
              <a:pathLst>
                <a:path w="48206" h="7682" extrusionOk="0">
                  <a:moveTo>
                    <a:pt x="2237" y="1"/>
                  </a:moveTo>
                  <a:cubicBezTo>
                    <a:pt x="994" y="1"/>
                    <a:pt x="0" y="1001"/>
                    <a:pt x="0" y="2244"/>
                  </a:cubicBezTo>
                  <a:lnTo>
                    <a:pt x="0" y="5363"/>
                  </a:lnTo>
                  <a:cubicBezTo>
                    <a:pt x="0" y="6651"/>
                    <a:pt x="1030" y="7681"/>
                    <a:pt x="2318" y="7681"/>
                  </a:cubicBezTo>
                  <a:lnTo>
                    <a:pt x="45888" y="7681"/>
                  </a:lnTo>
                  <a:cubicBezTo>
                    <a:pt x="47176" y="7681"/>
                    <a:pt x="48206" y="6651"/>
                    <a:pt x="48206" y="5363"/>
                  </a:cubicBezTo>
                  <a:lnTo>
                    <a:pt x="48206" y="2330"/>
                  </a:lnTo>
                  <a:cubicBezTo>
                    <a:pt x="48206" y="1171"/>
                    <a:pt x="47362" y="112"/>
                    <a:pt x="46188" y="12"/>
                  </a:cubicBezTo>
                  <a:cubicBezTo>
                    <a:pt x="46114" y="4"/>
                    <a:pt x="46040" y="1"/>
                    <a:pt x="45966" y="1"/>
                  </a:cubicBezTo>
                  <a:cubicBezTo>
                    <a:pt x="44734" y="1"/>
                    <a:pt x="43727" y="1001"/>
                    <a:pt x="43727" y="2244"/>
                  </a:cubicBezTo>
                  <a:lnTo>
                    <a:pt x="43727" y="4004"/>
                  </a:lnTo>
                  <a:lnTo>
                    <a:pt x="4479" y="4004"/>
                  </a:lnTo>
                  <a:lnTo>
                    <a:pt x="4479" y="2330"/>
                  </a:lnTo>
                  <a:cubicBezTo>
                    <a:pt x="4479" y="1171"/>
                    <a:pt x="3620" y="112"/>
                    <a:pt x="2461" y="12"/>
                  </a:cubicBezTo>
                  <a:cubicBezTo>
                    <a:pt x="2386" y="4"/>
                    <a:pt x="2311" y="1"/>
                    <a:pt x="2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6695949" y="1669323"/>
              <a:ext cx="140015" cy="140015"/>
            </a:xfrm>
            <a:custGeom>
              <a:avLst/>
              <a:gdLst/>
              <a:ahLst/>
              <a:cxnLst/>
              <a:rect l="l" t="t" r="r" b="b"/>
              <a:pathLst>
                <a:path w="8328" h="8328" extrusionOk="0">
                  <a:moveTo>
                    <a:pt x="4164" y="1903"/>
                  </a:moveTo>
                  <a:cubicBezTo>
                    <a:pt x="5409" y="1903"/>
                    <a:pt x="6411" y="2919"/>
                    <a:pt x="6411" y="4164"/>
                  </a:cubicBezTo>
                  <a:cubicBezTo>
                    <a:pt x="6411" y="5409"/>
                    <a:pt x="5409" y="6410"/>
                    <a:pt x="4164" y="6410"/>
                  </a:cubicBezTo>
                  <a:cubicBezTo>
                    <a:pt x="2919" y="6410"/>
                    <a:pt x="1903" y="5409"/>
                    <a:pt x="1903" y="4164"/>
                  </a:cubicBezTo>
                  <a:cubicBezTo>
                    <a:pt x="1903" y="2919"/>
                    <a:pt x="2919" y="1903"/>
                    <a:pt x="4164" y="1903"/>
                  </a:cubicBezTo>
                  <a:close/>
                  <a:moveTo>
                    <a:pt x="4164" y="0"/>
                  </a:moveTo>
                  <a:cubicBezTo>
                    <a:pt x="1860" y="0"/>
                    <a:pt x="0" y="1860"/>
                    <a:pt x="0" y="4164"/>
                  </a:cubicBezTo>
                  <a:cubicBezTo>
                    <a:pt x="0" y="6453"/>
                    <a:pt x="1860" y="8328"/>
                    <a:pt x="4164" y="8328"/>
                  </a:cubicBezTo>
                  <a:cubicBezTo>
                    <a:pt x="6453" y="8328"/>
                    <a:pt x="8328" y="6453"/>
                    <a:pt x="8328" y="4164"/>
                  </a:cubicBezTo>
                  <a:cubicBezTo>
                    <a:pt x="8328" y="1860"/>
                    <a:pt x="6453" y="0"/>
                    <a:pt x="4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6360656" y="1811958"/>
              <a:ext cx="810463" cy="129137"/>
            </a:xfrm>
            <a:custGeom>
              <a:avLst/>
              <a:gdLst/>
              <a:ahLst/>
              <a:cxnLst/>
              <a:rect l="l" t="t" r="r" b="b"/>
              <a:pathLst>
                <a:path w="48206" h="7681" extrusionOk="0">
                  <a:moveTo>
                    <a:pt x="2318" y="0"/>
                  </a:moveTo>
                  <a:cubicBezTo>
                    <a:pt x="1030" y="0"/>
                    <a:pt x="0" y="1030"/>
                    <a:pt x="0" y="2318"/>
                  </a:cubicBezTo>
                  <a:lnTo>
                    <a:pt x="0" y="5352"/>
                  </a:lnTo>
                  <a:cubicBezTo>
                    <a:pt x="0" y="6525"/>
                    <a:pt x="859" y="7569"/>
                    <a:pt x="2018" y="7670"/>
                  </a:cubicBezTo>
                  <a:cubicBezTo>
                    <a:pt x="2093" y="7677"/>
                    <a:pt x="2168" y="7680"/>
                    <a:pt x="2242" y="7680"/>
                  </a:cubicBezTo>
                  <a:cubicBezTo>
                    <a:pt x="3484" y="7680"/>
                    <a:pt x="4479" y="6680"/>
                    <a:pt x="4479" y="5437"/>
                  </a:cubicBezTo>
                  <a:lnTo>
                    <a:pt x="4479" y="3677"/>
                  </a:lnTo>
                  <a:lnTo>
                    <a:pt x="43727" y="3677"/>
                  </a:lnTo>
                  <a:lnTo>
                    <a:pt x="43727" y="5352"/>
                  </a:lnTo>
                  <a:cubicBezTo>
                    <a:pt x="43727" y="6525"/>
                    <a:pt x="44586" y="7569"/>
                    <a:pt x="45745" y="7670"/>
                  </a:cubicBezTo>
                  <a:cubicBezTo>
                    <a:pt x="45820" y="7677"/>
                    <a:pt x="45895" y="7680"/>
                    <a:pt x="45969" y="7680"/>
                  </a:cubicBezTo>
                  <a:cubicBezTo>
                    <a:pt x="47211" y="7680"/>
                    <a:pt x="48206" y="6680"/>
                    <a:pt x="48206" y="5437"/>
                  </a:cubicBezTo>
                  <a:lnTo>
                    <a:pt x="48206" y="2318"/>
                  </a:lnTo>
                  <a:cubicBezTo>
                    <a:pt x="48206" y="1030"/>
                    <a:pt x="47176" y="0"/>
                    <a:pt x="458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6657454" y="2996676"/>
              <a:ext cx="216764" cy="194100"/>
            </a:xfrm>
            <a:custGeom>
              <a:avLst/>
              <a:gdLst/>
              <a:ahLst/>
              <a:cxnLst/>
              <a:rect l="l" t="t" r="r" b="b"/>
              <a:pathLst>
                <a:path w="12893" h="11545" extrusionOk="0">
                  <a:moveTo>
                    <a:pt x="6444" y="0"/>
                  </a:moveTo>
                  <a:cubicBezTo>
                    <a:pt x="3964" y="0"/>
                    <a:pt x="1679" y="1611"/>
                    <a:pt x="931" y="4101"/>
                  </a:cubicBezTo>
                  <a:cubicBezTo>
                    <a:pt x="1" y="7148"/>
                    <a:pt x="1732" y="10368"/>
                    <a:pt x="4780" y="11298"/>
                  </a:cubicBezTo>
                  <a:cubicBezTo>
                    <a:pt x="5335" y="11465"/>
                    <a:pt x="5896" y="11544"/>
                    <a:pt x="6447" y="11544"/>
                  </a:cubicBezTo>
                  <a:cubicBezTo>
                    <a:pt x="8924" y="11544"/>
                    <a:pt x="11216" y="9942"/>
                    <a:pt x="11977" y="7449"/>
                  </a:cubicBezTo>
                  <a:cubicBezTo>
                    <a:pt x="12893" y="4401"/>
                    <a:pt x="11176" y="1167"/>
                    <a:pt x="8128" y="252"/>
                  </a:cubicBezTo>
                  <a:cubicBezTo>
                    <a:pt x="7567" y="81"/>
                    <a:pt x="7001" y="0"/>
                    <a:pt x="6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6660581" y="3190834"/>
              <a:ext cx="210762" cy="194067"/>
            </a:xfrm>
            <a:custGeom>
              <a:avLst/>
              <a:gdLst/>
              <a:ahLst/>
              <a:cxnLst/>
              <a:rect l="l" t="t" r="r" b="b"/>
              <a:pathLst>
                <a:path w="12536" h="11543" extrusionOk="0">
                  <a:moveTo>
                    <a:pt x="6274" y="1"/>
                  </a:moveTo>
                  <a:cubicBezTo>
                    <a:pt x="5913" y="1"/>
                    <a:pt x="5547" y="35"/>
                    <a:pt x="5181" y="106"/>
                  </a:cubicBezTo>
                  <a:cubicBezTo>
                    <a:pt x="2047" y="707"/>
                    <a:pt x="1" y="3726"/>
                    <a:pt x="602" y="6859"/>
                  </a:cubicBezTo>
                  <a:cubicBezTo>
                    <a:pt x="1132" y="9624"/>
                    <a:pt x="3545" y="11543"/>
                    <a:pt x="6259" y="11543"/>
                  </a:cubicBezTo>
                  <a:cubicBezTo>
                    <a:pt x="6620" y="11543"/>
                    <a:pt x="6987" y="11509"/>
                    <a:pt x="7356" y="11438"/>
                  </a:cubicBezTo>
                  <a:cubicBezTo>
                    <a:pt x="10489" y="10837"/>
                    <a:pt x="12535" y="7804"/>
                    <a:pt x="11934" y="4684"/>
                  </a:cubicBezTo>
                  <a:cubicBezTo>
                    <a:pt x="11404" y="1919"/>
                    <a:pt x="8980" y="1"/>
                    <a:pt x="6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6652176" y="3262362"/>
              <a:ext cx="227339" cy="50774"/>
            </a:xfrm>
            <a:custGeom>
              <a:avLst/>
              <a:gdLst/>
              <a:ahLst/>
              <a:cxnLst/>
              <a:rect l="l" t="t" r="r" b="b"/>
              <a:pathLst>
                <a:path w="13522" h="3020" extrusionOk="0">
                  <a:moveTo>
                    <a:pt x="1502" y="0"/>
                  </a:moveTo>
                  <a:cubicBezTo>
                    <a:pt x="673" y="0"/>
                    <a:pt x="0" y="687"/>
                    <a:pt x="0" y="1517"/>
                  </a:cubicBezTo>
                  <a:cubicBezTo>
                    <a:pt x="0" y="2347"/>
                    <a:pt x="673" y="3019"/>
                    <a:pt x="1502" y="3019"/>
                  </a:cubicBezTo>
                  <a:lnTo>
                    <a:pt x="12019" y="3019"/>
                  </a:lnTo>
                  <a:cubicBezTo>
                    <a:pt x="12849" y="3019"/>
                    <a:pt x="13522" y="2347"/>
                    <a:pt x="13522" y="1517"/>
                  </a:cubicBezTo>
                  <a:cubicBezTo>
                    <a:pt x="13522" y="687"/>
                    <a:pt x="12849" y="0"/>
                    <a:pt x="12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6655773" y="3399281"/>
              <a:ext cx="220378" cy="194033"/>
            </a:xfrm>
            <a:custGeom>
              <a:avLst/>
              <a:gdLst/>
              <a:ahLst/>
              <a:cxnLst/>
              <a:rect l="l" t="t" r="r" b="b"/>
              <a:pathLst>
                <a:path w="13108" h="11541" extrusionOk="0">
                  <a:moveTo>
                    <a:pt x="6546" y="0"/>
                  </a:moveTo>
                  <a:cubicBezTo>
                    <a:pt x="4282" y="0"/>
                    <a:pt x="2134" y="1336"/>
                    <a:pt x="1217" y="3560"/>
                  </a:cubicBezTo>
                  <a:cubicBezTo>
                    <a:pt x="1" y="6507"/>
                    <a:pt x="1403" y="9884"/>
                    <a:pt x="4336" y="11100"/>
                  </a:cubicBezTo>
                  <a:cubicBezTo>
                    <a:pt x="5060" y="11399"/>
                    <a:pt x="5810" y="11541"/>
                    <a:pt x="6548" y="11541"/>
                  </a:cubicBezTo>
                  <a:cubicBezTo>
                    <a:pt x="8813" y="11541"/>
                    <a:pt x="10963" y="10205"/>
                    <a:pt x="11891" y="7981"/>
                  </a:cubicBezTo>
                  <a:cubicBezTo>
                    <a:pt x="13107" y="5033"/>
                    <a:pt x="11705" y="1657"/>
                    <a:pt x="8758" y="440"/>
                  </a:cubicBezTo>
                  <a:cubicBezTo>
                    <a:pt x="8034" y="142"/>
                    <a:pt x="7284" y="0"/>
                    <a:pt x="6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6652176" y="3470893"/>
              <a:ext cx="227339" cy="50774"/>
            </a:xfrm>
            <a:custGeom>
              <a:avLst/>
              <a:gdLst/>
              <a:ahLst/>
              <a:cxnLst/>
              <a:rect l="l" t="t" r="r" b="b"/>
              <a:pathLst>
                <a:path w="13522" h="3020" extrusionOk="0">
                  <a:moveTo>
                    <a:pt x="1502" y="1"/>
                  </a:moveTo>
                  <a:cubicBezTo>
                    <a:pt x="673" y="1"/>
                    <a:pt x="0" y="688"/>
                    <a:pt x="0" y="1517"/>
                  </a:cubicBezTo>
                  <a:cubicBezTo>
                    <a:pt x="0" y="2347"/>
                    <a:pt x="673" y="3020"/>
                    <a:pt x="1502" y="3020"/>
                  </a:cubicBezTo>
                  <a:lnTo>
                    <a:pt x="12019" y="3020"/>
                  </a:lnTo>
                  <a:cubicBezTo>
                    <a:pt x="12849" y="3020"/>
                    <a:pt x="13522" y="2347"/>
                    <a:pt x="13522" y="1517"/>
                  </a:cubicBezTo>
                  <a:cubicBezTo>
                    <a:pt x="13522" y="688"/>
                    <a:pt x="12849" y="1"/>
                    <a:pt x="12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6659152" y="3608047"/>
              <a:ext cx="213384" cy="194067"/>
            </a:xfrm>
            <a:custGeom>
              <a:avLst/>
              <a:gdLst/>
              <a:ahLst/>
              <a:cxnLst/>
              <a:rect l="l" t="t" r="r" b="b"/>
              <a:pathLst>
                <a:path w="12692" h="11543" extrusionOk="0">
                  <a:moveTo>
                    <a:pt x="6340" y="0"/>
                  </a:moveTo>
                  <a:cubicBezTo>
                    <a:pt x="3722" y="0"/>
                    <a:pt x="1355" y="1788"/>
                    <a:pt x="730" y="4448"/>
                  </a:cubicBezTo>
                  <a:cubicBezTo>
                    <a:pt x="0" y="7538"/>
                    <a:pt x="1917" y="10658"/>
                    <a:pt x="5022" y="11387"/>
                  </a:cubicBezTo>
                  <a:cubicBezTo>
                    <a:pt x="5468" y="11492"/>
                    <a:pt x="5914" y="11542"/>
                    <a:pt x="6352" y="11542"/>
                  </a:cubicBezTo>
                  <a:cubicBezTo>
                    <a:pt x="8970" y="11542"/>
                    <a:pt x="11337" y="9754"/>
                    <a:pt x="11962" y="7095"/>
                  </a:cubicBezTo>
                  <a:cubicBezTo>
                    <a:pt x="12692" y="3990"/>
                    <a:pt x="10774" y="885"/>
                    <a:pt x="7669" y="155"/>
                  </a:cubicBezTo>
                  <a:cubicBezTo>
                    <a:pt x="7224" y="50"/>
                    <a:pt x="6778" y="0"/>
                    <a:pt x="63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6652176" y="3679440"/>
              <a:ext cx="227339" cy="50774"/>
            </a:xfrm>
            <a:custGeom>
              <a:avLst/>
              <a:gdLst/>
              <a:ahLst/>
              <a:cxnLst/>
              <a:rect l="l" t="t" r="r" b="b"/>
              <a:pathLst>
                <a:path w="13522" h="3020" extrusionOk="0">
                  <a:moveTo>
                    <a:pt x="1502" y="0"/>
                  </a:moveTo>
                  <a:cubicBezTo>
                    <a:pt x="673" y="0"/>
                    <a:pt x="0" y="687"/>
                    <a:pt x="0" y="1517"/>
                  </a:cubicBezTo>
                  <a:cubicBezTo>
                    <a:pt x="0" y="2347"/>
                    <a:pt x="673" y="3019"/>
                    <a:pt x="1502" y="3019"/>
                  </a:cubicBezTo>
                  <a:lnTo>
                    <a:pt x="12019" y="3019"/>
                  </a:lnTo>
                  <a:cubicBezTo>
                    <a:pt x="12849" y="3019"/>
                    <a:pt x="13522" y="2347"/>
                    <a:pt x="13522" y="1517"/>
                  </a:cubicBezTo>
                  <a:cubicBezTo>
                    <a:pt x="13522" y="673"/>
                    <a:pt x="12849" y="0"/>
                    <a:pt x="12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3"/>
            <p:cNvSpPr/>
            <p:nvPr/>
          </p:nvSpPr>
          <p:spPr>
            <a:xfrm>
              <a:off x="6659387" y="3816360"/>
              <a:ext cx="212913" cy="194033"/>
            </a:xfrm>
            <a:custGeom>
              <a:avLst/>
              <a:gdLst/>
              <a:ahLst/>
              <a:cxnLst/>
              <a:rect l="l" t="t" r="r" b="b"/>
              <a:pathLst>
                <a:path w="12664" h="11541" extrusionOk="0">
                  <a:moveTo>
                    <a:pt x="6332" y="1"/>
                  </a:moveTo>
                  <a:cubicBezTo>
                    <a:pt x="4855" y="1"/>
                    <a:pt x="3377" y="562"/>
                    <a:pt x="2247" y="1685"/>
                  </a:cubicBezTo>
                  <a:cubicBezTo>
                    <a:pt x="0" y="3946"/>
                    <a:pt x="0" y="7595"/>
                    <a:pt x="2247" y="9856"/>
                  </a:cubicBezTo>
                  <a:cubicBezTo>
                    <a:pt x="3377" y="10979"/>
                    <a:pt x="4855" y="11540"/>
                    <a:pt x="6332" y="11540"/>
                  </a:cubicBezTo>
                  <a:cubicBezTo>
                    <a:pt x="7809" y="11540"/>
                    <a:pt x="9287" y="10979"/>
                    <a:pt x="10417" y="9856"/>
                  </a:cubicBezTo>
                  <a:cubicBezTo>
                    <a:pt x="12663" y="7595"/>
                    <a:pt x="12663" y="3946"/>
                    <a:pt x="10417" y="1685"/>
                  </a:cubicBezTo>
                  <a:cubicBezTo>
                    <a:pt x="9287" y="562"/>
                    <a:pt x="7809" y="1"/>
                    <a:pt x="6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6652176" y="3887971"/>
              <a:ext cx="227339" cy="50791"/>
            </a:xfrm>
            <a:custGeom>
              <a:avLst/>
              <a:gdLst/>
              <a:ahLst/>
              <a:cxnLst/>
              <a:rect l="l" t="t" r="r" b="b"/>
              <a:pathLst>
                <a:path w="13522" h="3021" extrusionOk="0">
                  <a:moveTo>
                    <a:pt x="1502" y="1"/>
                  </a:moveTo>
                  <a:cubicBezTo>
                    <a:pt x="673" y="1"/>
                    <a:pt x="0" y="688"/>
                    <a:pt x="0" y="1518"/>
                  </a:cubicBezTo>
                  <a:cubicBezTo>
                    <a:pt x="0" y="2348"/>
                    <a:pt x="673" y="3020"/>
                    <a:pt x="1502" y="3020"/>
                  </a:cubicBezTo>
                  <a:lnTo>
                    <a:pt x="12019" y="3020"/>
                  </a:lnTo>
                  <a:cubicBezTo>
                    <a:pt x="12849" y="3020"/>
                    <a:pt x="13522" y="2348"/>
                    <a:pt x="13522" y="1518"/>
                  </a:cubicBezTo>
                  <a:cubicBezTo>
                    <a:pt x="13522" y="673"/>
                    <a:pt x="12849" y="1"/>
                    <a:pt x="12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6659387" y="4024907"/>
              <a:ext cx="212913" cy="194033"/>
            </a:xfrm>
            <a:custGeom>
              <a:avLst/>
              <a:gdLst/>
              <a:ahLst/>
              <a:cxnLst/>
              <a:rect l="l" t="t" r="r" b="b"/>
              <a:pathLst>
                <a:path w="12664" h="11541" extrusionOk="0">
                  <a:moveTo>
                    <a:pt x="6332" y="0"/>
                  </a:moveTo>
                  <a:cubicBezTo>
                    <a:pt x="4855" y="0"/>
                    <a:pt x="3377" y="562"/>
                    <a:pt x="2247" y="1685"/>
                  </a:cubicBezTo>
                  <a:cubicBezTo>
                    <a:pt x="0" y="3946"/>
                    <a:pt x="0" y="7594"/>
                    <a:pt x="2247" y="9855"/>
                  </a:cubicBezTo>
                  <a:cubicBezTo>
                    <a:pt x="3377" y="10978"/>
                    <a:pt x="4855" y="11540"/>
                    <a:pt x="6332" y="11540"/>
                  </a:cubicBezTo>
                  <a:cubicBezTo>
                    <a:pt x="7809" y="11540"/>
                    <a:pt x="9287" y="10978"/>
                    <a:pt x="10417" y="9855"/>
                  </a:cubicBezTo>
                  <a:cubicBezTo>
                    <a:pt x="12663" y="7594"/>
                    <a:pt x="12663" y="3946"/>
                    <a:pt x="10417" y="1685"/>
                  </a:cubicBezTo>
                  <a:cubicBezTo>
                    <a:pt x="9287" y="562"/>
                    <a:pt x="7809" y="0"/>
                    <a:pt x="6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6652176" y="4096519"/>
              <a:ext cx="227339" cy="50774"/>
            </a:xfrm>
            <a:custGeom>
              <a:avLst/>
              <a:gdLst/>
              <a:ahLst/>
              <a:cxnLst/>
              <a:rect l="l" t="t" r="r" b="b"/>
              <a:pathLst>
                <a:path w="13522" h="3020" extrusionOk="0">
                  <a:moveTo>
                    <a:pt x="1502" y="1"/>
                  </a:moveTo>
                  <a:cubicBezTo>
                    <a:pt x="673" y="1"/>
                    <a:pt x="0" y="687"/>
                    <a:pt x="0" y="1517"/>
                  </a:cubicBezTo>
                  <a:cubicBezTo>
                    <a:pt x="0" y="2347"/>
                    <a:pt x="673" y="3020"/>
                    <a:pt x="1502" y="3020"/>
                  </a:cubicBezTo>
                  <a:lnTo>
                    <a:pt x="12019" y="3020"/>
                  </a:lnTo>
                  <a:cubicBezTo>
                    <a:pt x="12849" y="3020"/>
                    <a:pt x="13522" y="2347"/>
                    <a:pt x="13522" y="1517"/>
                  </a:cubicBezTo>
                  <a:cubicBezTo>
                    <a:pt x="13522" y="673"/>
                    <a:pt x="12849" y="1"/>
                    <a:pt x="12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6657454" y="4233337"/>
              <a:ext cx="216764" cy="194252"/>
            </a:xfrm>
            <a:custGeom>
              <a:avLst/>
              <a:gdLst/>
              <a:ahLst/>
              <a:cxnLst/>
              <a:rect l="l" t="t" r="r" b="b"/>
              <a:pathLst>
                <a:path w="12893" h="11554" extrusionOk="0">
                  <a:moveTo>
                    <a:pt x="6446" y="0"/>
                  </a:moveTo>
                  <a:cubicBezTo>
                    <a:pt x="5895" y="0"/>
                    <a:pt x="5335" y="80"/>
                    <a:pt x="4780" y="246"/>
                  </a:cubicBezTo>
                  <a:cubicBezTo>
                    <a:pt x="1732" y="1176"/>
                    <a:pt x="1" y="4396"/>
                    <a:pt x="931" y="7444"/>
                  </a:cubicBezTo>
                  <a:cubicBezTo>
                    <a:pt x="1680" y="9948"/>
                    <a:pt x="3970" y="11553"/>
                    <a:pt x="6455" y="11553"/>
                  </a:cubicBezTo>
                  <a:cubicBezTo>
                    <a:pt x="7008" y="11553"/>
                    <a:pt x="7571" y="11474"/>
                    <a:pt x="8128" y="11307"/>
                  </a:cubicBezTo>
                  <a:cubicBezTo>
                    <a:pt x="11176" y="10377"/>
                    <a:pt x="12893" y="7157"/>
                    <a:pt x="11977" y="4110"/>
                  </a:cubicBezTo>
                  <a:cubicBezTo>
                    <a:pt x="11216" y="1605"/>
                    <a:pt x="8924" y="0"/>
                    <a:pt x="6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6652176" y="4305067"/>
              <a:ext cx="227339" cy="50774"/>
            </a:xfrm>
            <a:custGeom>
              <a:avLst/>
              <a:gdLst/>
              <a:ahLst/>
              <a:cxnLst/>
              <a:rect l="l" t="t" r="r" b="b"/>
              <a:pathLst>
                <a:path w="13522" h="3020" extrusionOk="0">
                  <a:moveTo>
                    <a:pt x="1502" y="0"/>
                  </a:moveTo>
                  <a:cubicBezTo>
                    <a:pt x="673" y="0"/>
                    <a:pt x="0" y="673"/>
                    <a:pt x="0" y="1503"/>
                  </a:cubicBezTo>
                  <a:cubicBezTo>
                    <a:pt x="0" y="2347"/>
                    <a:pt x="673" y="3019"/>
                    <a:pt x="1502" y="3019"/>
                  </a:cubicBezTo>
                  <a:lnTo>
                    <a:pt x="12019" y="3019"/>
                  </a:lnTo>
                  <a:cubicBezTo>
                    <a:pt x="12849" y="3019"/>
                    <a:pt x="13522" y="2347"/>
                    <a:pt x="13522" y="1503"/>
                  </a:cubicBezTo>
                  <a:cubicBezTo>
                    <a:pt x="13522" y="673"/>
                    <a:pt x="12849" y="0"/>
                    <a:pt x="12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6659152" y="4441717"/>
              <a:ext cx="213636" cy="194083"/>
            </a:xfrm>
            <a:custGeom>
              <a:avLst/>
              <a:gdLst/>
              <a:ahLst/>
              <a:cxnLst/>
              <a:rect l="l" t="t" r="r" b="b"/>
              <a:pathLst>
                <a:path w="12707" h="11544" extrusionOk="0">
                  <a:moveTo>
                    <a:pt x="6352" y="1"/>
                  </a:moveTo>
                  <a:cubicBezTo>
                    <a:pt x="5914" y="1"/>
                    <a:pt x="5468" y="51"/>
                    <a:pt x="5022" y="156"/>
                  </a:cubicBezTo>
                  <a:cubicBezTo>
                    <a:pt x="1917" y="886"/>
                    <a:pt x="0" y="3991"/>
                    <a:pt x="730" y="7096"/>
                  </a:cubicBezTo>
                  <a:cubicBezTo>
                    <a:pt x="1367" y="9755"/>
                    <a:pt x="3736" y="11543"/>
                    <a:pt x="6354" y="11543"/>
                  </a:cubicBezTo>
                  <a:cubicBezTo>
                    <a:pt x="6793" y="11543"/>
                    <a:pt x="7238" y="11493"/>
                    <a:pt x="7684" y="11388"/>
                  </a:cubicBezTo>
                  <a:cubicBezTo>
                    <a:pt x="10774" y="10658"/>
                    <a:pt x="12706" y="7553"/>
                    <a:pt x="11962" y="4448"/>
                  </a:cubicBezTo>
                  <a:cubicBezTo>
                    <a:pt x="11337" y="1789"/>
                    <a:pt x="8970" y="1"/>
                    <a:pt x="6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6652176" y="4513598"/>
              <a:ext cx="227339" cy="50774"/>
            </a:xfrm>
            <a:custGeom>
              <a:avLst/>
              <a:gdLst/>
              <a:ahLst/>
              <a:cxnLst/>
              <a:rect l="l" t="t" r="r" b="b"/>
              <a:pathLst>
                <a:path w="13522" h="3020" extrusionOk="0">
                  <a:moveTo>
                    <a:pt x="1502" y="1"/>
                  </a:moveTo>
                  <a:cubicBezTo>
                    <a:pt x="673" y="1"/>
                    <a:pt x="0" y="688"/>
                    <a:pt x="0" y="1517"/>
                  </a:cubicBezTo>
                  <a:cubicBezTo>
                    <a:pt x="0" y="2347"/>
                    <a:pt x="673" y="3020"/>
                    <a:pt x="1502" y="3020"/>
                  </a:cubicBezTo>
                  <a:lnTo>
                    <a:pt x="12019" y="3020"/>
                  </a:lnTo>
                  <a:cubicBezTo>
                    <a:pt x="12849" y="3020"/>
                    <a:pt x="13522" y="2347"/>
                    <a:pt x="13522" y="1517"/>
                  </a:cubicBezTo>
                  <a:cubicBezTo>
                    <a:pt x="13522" y="688"/>
                    <a:pt x="12849" y="1"/>
                    <a:pt x="12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7501000" y="3725685"/>
              <a:ext cx="1173714" cy="914819"/>
            </a:xfrm>
            <a:custGeom>
              <a:avLst/>
              <a:gdLst/>
              <a:ahLst/>
              <a:cxnLst/>
              <a:rect l="l" t="t" r="r" b="b"/>
              <a:pathLst>
                <a:path w="69812" h="54413" extrusionOk="0">
                  <a:moveTo>
                    <a:pt x="50020" y="0"/>
                  </a:moveTo>
                  <a:cubicBezTo>
                    <a:pt x="49924" y="0"/>
                    <a:pt x="49830" y="48"/>
                    <a:pt x="49780" y="140"/>
                  </a:cubicBezTo>
                  <a:cubicBezTo>
                    <a:pt x="49723" y="268"/>
                    <a:pt x="49765" y="426"/>
                    <a:pt x="49894" y="497"/>
                  </a:cubicBezTo>
                  <a:lnTo>
                    <a:pt x="52327" y="1714"/>
                  </a:lnTo>
                  <a:cubicBezTo>
                    <a:pt x="55904" y="3488"/>
                    <a:pt x="58122" y="7079"/>
                    <a:pt x="58122" y="11071"/>
                  </a:cubicBezTo>
                  <a:lnTo>
                    <a:pt x="58122" y="36040"/>
                  </a:lnTo>
                  <a:cubicBezTo>
                    <a:pt x="58122" y="38515"/>
                    <a:pt x="60139" y="40533"/>
                    <a:pt x="62615" y="40533"/>
                  </a:cubicBezTo>
                  <a:cubicBezTo>
                    <a:pt x="66292" y="40533"/>
                    <a:pt x="69297" y="43523"/>
                    <a:pt x="69297" y="47215"/>
                  </a:cubicBezTo>
                  <a:cubicBezTo>
                    <a:pt x="69297" y="50892"/>
                    <a:pt x="66292" y="53883"/>
                    <a:pt x="62615" y="53883"/>
                  </a:cubicBezTo>
                  <a:lnTo>
                    <a:pt x="258" y="53883"/>
                  </a:lnTo>
                  <a:cubicBezTo>
                    <a:pt x="115" y="53883"/>
                    <a:pt x="0" y="54012"/>
                    <a:pt x="0" y="54155"/>
                  </a:cubicBezTo>
                  <a:cubicBezTo>
                    <a:pt x="0" y="54298"/>
                    <a:pt x="115" y="54412"/>
                    <a:pt x="258" y="54412"/>
                  </a:cubicBezTo>
                  <a:lnTo>
                    <a:pt x="62615" y="54412"/>
                  </a:lnTo>
                  <a:cubicBezTo>
                    <a:pt x="66578" y="54412"/>
                    <a:pt x="69812" y="51179"/>
                    <a:pt x="69812" y="47215"/>
                  </a:cubicBezTo>
                  <a:cubicBezTo>
                    <a:pt x="69812" y="43237"/>
                    <a:pt x="66578" y="40004"/>
                    <a:pt x="62615" y="40004"/>
                  </a:cubicBezTo>
                  <a:cubicBezTo>
                    <a:pt x="60425" y="40004"/>
                    <a:pt x="58651" y="38229"/>
                    <a:pt x="58651" y="36040"/>
                  </a:cubicBezTo>
                  <a:lnTo>
                    <a:pt x="58651" y="11071"/>
                  </a:lnTo>
                  <a:cubicBezTo>
                    <a:pt x="58651" y="6879"/>
                    <a:pt x="56319" y="3102"/>
                    <a:pt x="52556" y="1241"/>
                  </a:cubicBezTo>
                  <a:lnTo>
                    <a:pt x="50137" y="25"/>
                  </a:lnTo>
                  <a:cubicBezTo>
                    <a:pt x="50100" y="9"/>
                    <a:pt x="50060" y="0"/>
                    <a:pt x="50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3"/>
            <p:cNvSpPr/>
            <p:nvPr/>
          </p:nvSpPr>
          <p:spPr>
            <a:xfrm>
              <a:off x="8148019" y="3615696"/>
              <a:ext cx="253801" cy="163468"/>
            </a:xfrm>
            <a:custGeom>
              <a:avLst/>
              <a:gdLst/>
              <a:ahLst/>
              <a:cxnLst/>
              <a:rect l="l" t="t" r="r" b="b"/>
              <a:pathLst>
                <a:path w="15096" h="9723" extrusionOk="0">
                  <a:moveTo>
                    <a:pt x="2003" y="1"/>
                  </a:moveTo>
                  <a:lnTo>
                    <a:pt x="0" y="6082"/>
                  </a:lnTo>
                  <a:lnTo>
                    <a:pt x="10488" y="9559"/>
                  </a:lnTo>
                  <a:cubicBezTo>
                    <a:pt x="10824" y="9670"/>
                    <a:pt x="11165" y="9722"/>
                    <a:pt x="11499" y="9722"/>
                  </a:cubicBezTo>
                  <a:cubicBezTo>
                    <a:pt x="12845" y="9722"/>
                    <a:pt x="14091" y="8868"/>
                    <a:pt x="14538" y="7527"/>
                  </a:cubicBezTo>
                  <a:cubicBezTo>
                    <a:pt x="15096" y="5838"/>
                    <a:pt x="14180" y="4036"/>
                    <a:pt x="12506" y="3478"/>
                  </a:cubicBezTo>
                  <a:lnTo>
                    <a:pt x="2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7870199" y="4262486"/>
              <a:ext cx="46924" cy="253331"/>
            </a:xfrm>
            <a:custGeom>
              <a:avLst/>
              <a:gdLst/>
              <a:ahLst/>
              <a:cxnLst/>
              <a:rect l="l" t="t" r="r" b="b"/>
              <a:pathLst>
                <a:path w="2791" h="15068" extrusionOk="0">
                  <a:moveTo>
                    <a:pt x="1" y="0"/>
                  </a:moveTo>
                  <a:lnTo>
                    <a:pt x="1" y="15067"/>
                  </a:lnTo>
                  <a:lnTo>
                    <a:pt x="2791" y="15067"/>
                  </a:lnTo>
                  <a:lnTo>
                    <a:pt x="27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7835571" y="4102537"/>
              <a:ext cx="446506" cy="413302"/>
            </a:xfrm>
            <a:custGeom>
              <a:avLst/>
              <a:gdLst/>
              <a:ahLst/>
              <a:cxnLst/>
              <a:rect l="l" t="t" r="r" b="b"/>
              <a:pathLst>
                <a:path w="26558" h="24583" extrusionOk="0">
                  <a:moveTo>
                    <a:pt x="1975" y="0"/>
                  </a:moveTo>
                  <a:lnTo>
                    <a:pt x="0" y="1975"/>
                  </a:lnTo>
                  <a:lnTo>
                    <a:pt x="22608" y="24582"/>
                  </a:lnTo>
                  <a:lnTo>
                    <a:pt x="26557" y="24582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7505320" y="4102537"/>
              <a:ext cx="446506" cy="413302"/>
            </a:xfrm>
            <a:custGeom>
              <a:avLst/>
              <a:gdLst/>
              <a:ahLst/>
              <a:cxnLst/>
              <a:rect l="l" t="t" r="r" b="b"/>
              <a:pathLst>
                <a:path w="26558" h="24583" extrusionOk="0">
                  <a:moveTo>
                    <a:pt x="24583" y="0"/>
                  </a:moveTo>
                  <a:lnTo>
                    <a:pt x="1" y="24582"/>
                  </a:lnTo>
                  <a:lnTo>
                    <a:pt x="3950" y="24582"/>
                  </a:lnTo>
                  <a:lnTo>
                    <a:pt x="26557" y="1975"/>
                  </a:lnTo>
                  <a:lnTo>
                    <a:pt x="245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7836058" y="3338579"/>
              <a:ext cx="115485" cy="103279"/>
            </a:xfrm>
            <a:custGeom>
              <a:avLst/>
              <a:gdLst/>
              <a:ahLst/>
              <a:cxnLst/>
              <a:rect l="l" t="t" r="r" b="b"/>
              <a:pathLst>
                <a:path w="6869" h="6143" extrusionOk="0">
                  <a:moveTo>
                    <a:pt x="3422" y="0"/>
                  </a:moveTo>
                  <a:cubicBezTo>
                    <a:pt x="2121" y="0"/>
                    <a:pt x="918" y="840"/>
                    <a:pt x="501" y="2148"/>
                  </a:cubicBezTo>
                  <a:cubicBezTo>
                    <a:pt x="0" y="3765"/>
                    <a:pt x="901" y="5497"/>
                    <a:pt x="2518" y="5997"/>
                  </a:cubicBezTo>
                  <a:cubicBezTo>
                    <a:pt x="2827" y="6096"/>
                    <a:pt x="3139" y="6142"/>
                    <a:pt x="3446" y="6142"/>
                  </a:cubicBezTo>
                  <a:cubicBezTo>
                    <a:pt x="4746" y="6142"/>
                    <a:pt x="5948" y="5302"/>
                    <a:pt x="6353" y="3994"/>
                  </a:cubicBezTo>
                  <a:cubicBezTo>
                    <a:pt x="6868" y="2377"/>
                    <a:pt x="5967" y="646"/>
                    <a:pt x="4350" y="145"/>
                  </a:cubicBezTo>
                  <a:cubicBezTo>
                    <a:pt x="4041" y="47"/>
                    <a:pt x="3729" y="0"/>
                    <a:pt x="3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7973144" y="3398810"/>
              <a:ext cx="113568" cy="103077"/>
            </a:xfrm>
            <a:custGeom>
              <a:avLst/>
              <a:gdLst/>
              <a:ahLst/>
              <a:cxnLst/>
              <a:rect l="l" t="t" r="r" b="b"/>
              <a:pathLst>
                <a:path w="6755" h="6131" extrusionOk="0">
                  <a:moveTo>
                    <a:pt x="3375" y="1"/>
                  </a:moveTo>
                  <a:cubicBezTo>
                    <a:pt x="3144" y="1"/>
                    <a:pt x="2910" y="27"/>
                    <a:pt x="2677" y="82"/>
                  </a:cubicBezTo>
                  <a:cubicBezTo>
                    <a:pt x="1031" y="468"/>
                    <a:pt x="1" y="2114"/>
                    <a:pt x="387" y="3774"/>
                  </a:cubicBezTo>
                  <a:cubicBezTo>
                    <a:pt x="718" y="5183"/>
                    <a:pt x="1973" y="6131"/>
                    <a:pt x="3369" y="6131"/>
                  </a:cubicBezTo>
                  <a:cubicBezTo>
                    <a:pt x="3603" y="6131"/>
                    <a:pt x="3841" y="6104"/>
                    <a:pt x="4079" y="6049"/>
                  </a:cubicBezTo>
                  <a:cubicBezTo>
                    <a:pt x="5724" y="5662"/>
                    <a:pt x="6755" y="4017"/>
                    <a:pt x="6368" y="2371"/>
                  </a:cubicBezTo>
                  <a:cubicBezTo>
                    <a:pt x="6037" y="960"/>
                    <a:pt x="4768" y="1"/>
                    <a:pt x="33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7392508" y="3236373"/>
              <a:ext cx="939432" cy="590068"/>
            </a:xfrm>
            <a:custGeom>
              <a:avLst/>
              <a:gdLst/>
              <a:ahLst/>
              <a:cxnLst/>
              <a:rect l="l" t="t" r="r" b="b"/>
              <a:pathLst>
                <a:path w="55877" h="35097" extrusionOk="0">
                  <a:moveTo>
                    <a:pt x="7570" y="1"/>
                  </a:moveTo>
                  <a:lnTo>
                    <a:pt x="1" y="24140"/>
                  </a:lnTo>
                  <a:lnTo>
                    <a:pt x="46561" y="34957"/>
                  </a:lnTo>
                  <a:cubicBezTo>
                    <a:pt x="46963" y="35051"/>
                    <a:pt x="47366" y="35096"/>
                    <a:pt x="47763" y="35096"/>
                  </a:cubicBezTo>
                  <a:cubicBezTo>
                    <a:pt x="50022" y="35096"/>
                    <a:pt x="52094" y="33633"/>
                    <a:pt x="52800" y="31394"/>
                  </a:cubicBezTo>
                  <a:lnTo>
                    <a:pt x="53730" y="28403"/>
                  </a:lnTo>
                  <a:lnTo>
                    <a:pt x="55060" y="24197"/>
                  </a:lnTo>
                  <a:cubicBezTo>
                    <a:pt x="55876" y="21564"/>
                    <a:pt x="54531" y="18731"/>
                    <a:pt x="51970" y="17701"/>
                  </a:cubicBezTo>
                  <a:lnTo>
                    <a:pt x="8257" y="273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3"/>
            <p:cNvSpPr/>
            <p:nvPr/>
          </p:nvSpPr>
          <p:spPr>
            <a:xfrm>
              <a:off x="7096180" y="3112650"/>
              <a:ext cx="633899" cy="609739"/>
            </a:xfrm>
            <a:custGeom>
              <a:avLst/>
              <a:gdLst/>
              <a:ahLst/>
              <a:cxnLst/>
              <a:rect l="l" t="t" r="r" b="b"/>
              <a:pathLst>
                <a:path w="37704" h="36267" extrusionOk="0">
                  <a:moveTo>
                    <a:pt x="15138" y="1"/>
                  </a:moveTo>
                  <a:cubicBezTo>
                    <a:pt x="10102" y="1"/>
                    <a:pt x="5383" y="3225"/>
                    <a:pt x="3778" y="8348"/>
                  </a:cubicBezTo>
                  <a:lnTo>
                    <a:pt x="602" y="18464"/>
                  </a:lnTo>
                  <a:cubicBezTo>
                    <a:pt x="158" y="19881"/>
                    <a:pt x="1" y="21312"/>
                    <a:pt x="72" y="22700"/>
                  </a:cubicBezTo>
                  <a:cubicBezTo>
                    <a:pt x="373" y="27837"/>
                    <a:pt x="3993" y="32401"/>
                    <a:pt x="9316" y="33632"/>
                  </a:cubicBezTo>
                  <a:lnTo>
                    <a:pt x="19503" y="35964"/>
                  </a:lnTo>
                  <a:cubicBezTo>
                    <a:pt x="20395" y="36168"/>
                    <a:pt x="21288" y="36267"/>
                    <a:pt x="22168" y="36267"/>
                  </a:cubicBezTo>
                  <a:cubicBezTo>
                    <a:pt x="27264" y="36267"/>
                    <a:pt x="31940" y="32974"/>
                    <a:pt x="33526" y="27922"/>
                  </a:cubicBezTo>
                  <a:lnTo>
                    <a:pt x="36202" y="19380"/>
                  </a:lnTo>
                  <a:cubicBezTo>
                    <a:pt x="37704" y="14572"/>
                    <a:pt x="36015" y="9493"/>
                    <a:pt x="32252" y="6502"/>
                  </a:cubicBezTo>
                  <a:cubicBezTo>
                    <a:pt x="31380" y="5801"/>
                    <a:pt x="30378" y="5215"/>
                    <a:pt x="29290" y="4771"/>
                  </a:cubicBezTo>
                  <a:lnTo>
                    <a:pt x="19575" y="865"/>
                  </a:lnTo>
                  <a:cubicBezTo>
                    <a:pt x="18116" y="278"/>
                    <a:pt x="16613" y="1"/>
                    <a:pt x="15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3"/>
            <p:cNvSpPr/>
            <p:nvPr/>
          </p:nvSpPr>
          <p:spPr>
            <a:xfrm>
              <a:off x="7757875" y="3610653"/>
              <a:ext cx="271623" cy="709185"/>
            </a:xfrm>
            <a:custGeom>
              <a:avLst/>
              <a:gdLst/>
              <a:ahLst/>
              <a:cxnLst/>
              <a:rect l="l" t="t" r="r" b="b"/>
              <a:pathLst>
                <a:path w="16156" h="42182" extrusionOk="0">
                  <a:moveTo>
                    <a:pt x="2676" y="0"/>
                  </a:moveTo>
                  <a:cubicBezTo>
                    <a:pt x="1203" y="0"/>
                    <a:pt x="1" y="1188"/>
                    <a:pt x="1" y="2661"/>
                  </a:cubicBezTo>
                  <a:lnTo>
                    <a:pt x="1" y="11003"/>
                  </a:lnTo>
                  <a:cubicBezTo>
                    <a:pt x="1" y="13250"/>
                    <a:pt x="1346" y="15167"/>
                    <a:pt x="3263" y="16026"/>
                  </a:cubicBezTo>
                  <a:lnTo>
                    <a:pt x="3263" y="42182"/>
                  </a:lnTo>
                  <a:lnTo>
                    <a:pt x="12893" y="42182"/>
                  </a:lnTo>
                  <a:lnTo>
                    <a:pt x="12893" y="16026"/>
                  </a:lnTo>
                  <a:cubicBezTo>
                    <a:pt x="14824" y="15167"/>
                    <a:pt x="16155" y="13250"/>
                    <a:pt x="16155" y="11003"/>
                  </a:cubicBezTo>
                  <a:lnTo>
                    <a:pt x="16155" y="2661"/>
                  </a:lnTo>
                  <a:cubicBezTo>
                    <a:pt x="16155" y="1188"/>
                    <a:pt x="14968" y="0"/>
                    <a:pt x="13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3"/>
          <p:cNvSpPr/>
          <p:nvPr/>
        </p:nvSpPr>
        <p:spPr>
          <a:xfrm>
            <a:off x="8054803" y="356389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3"/>
          <p:cNvSpPr/>
          <p:nvPr/>
        </p:nvSpPr>
        <p:spPr>
          <a:xfrm rot="-891077">
            <a:off x="182406" y="3807152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43"/>
          <p:cNvGrpSpPr/>
          <p:nvPr/>
        </p:nvGrpSpPr>
        <p:grpSpPr>
          <a:xfrm>
            <a:off x="186568" y="166384"/>
            <a:ext cx="1509750" cy="1273857"/>
            <a:chOff x="186568" y="166384"/>
            <a:chExt cx="1509750" cy="1273857"/>
          </a:xfrm>
        </p:grpSpPr>
        <p:sp>
          <p:nvSpPr>
            <p:cNvPr id="522" name="Google Shape;522;p43"/>
            <p:cNvSpPr/>
            <p:nvPr/>
          </p:nvSpPr>
          <p:spPr>
            <a:xfrm rot="-1453806">
              <a:off x="297571" y="394627"/>
              <a:ext cx="1287743" cy="817371"/>
            </a:xfrm>
            <a:custGeom>
              <a:avLst/>
              <a:gdLst/>
              <a:ahLst/>
              <a:cxnLst/>
              <a:rect l="l" t="t" r="r" b="b"/>
              <a:pathLst>
                <a:path w="51510" h="32695" extrusionOk="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3"/>
            <p:cNvSpPr/>
            <p:nvPr/>
          </p:nvSpPr>
          <p:spPr>
            <a:xfrm rot="-1453806">
              <a:off x="332936" y="429727"/>
              <a:ext cx="1217244" cy="747696"/>
            </a:xfrm>
            <a:custGeom>
              <a:avLst/>
              <a:gdLst/>
              <a:ahLst/>
              <a:cxnLst/>
              <a:rect l="l" t="t" r="r" b="b"/>
              <a:pathLst>
                <a:path w="48690" h="29908" extrusionOk="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3"/>
            <p:cNvSpPr/>
            <p:nvPr/>
          </p:nvSpPr>
          <p:spPr>
            <a:xfrm rot="-1453806">
              <a:off x="465746" y="768034"/>
              <a:ext cx="195774" cy="188849"/>
            </a:xfrm>
            <a:custGeom>
              <a:avLst/>
              <a:gdLst/>
              <a:ahLst/>
              <a:cxnLst/>
              <a:rect l="l" t="t" r="r" b="b"/>
              <a:pathLst>
                <a:path w="7831" h="7554" extrusionOk="0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3"/>
            <p:cNvSpPr/>
            <p:nvPr/>
          </p:nvSpPr>
          <p:spPr>
            <a:xfrm rot="-1453806">
              <a:off x="754528" y="638186"/>
              <a:ext cx="194674" cy="244999"/>
            </a:xfrm>
            <a:custGeom>
              <a:avLst/>
              <a:gdLst/>
              <a:ahLst/>
              <a:cxnLst/>
              <a:rect l="l" t="t" r="r" b="b"/>
              <a:pathLst>
                <a:path w="7787" h="9800" extrusionOk="0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3"/>
            <p:cNvSpPr/>
            <p:nvPr/>
          </p:nvSpPr>
          <p:spPr>
            <a:xfrm rot="-1453806">
              <a:off x="937188" y="579186"/>
              <a:ext cx="147249" cy="208124"/>
            </a:xfrm>
            <a:custGeom>
              <a:avLst/>
              <a:gdLst/>
              <a:ahLst/>
              <a:cxnLst/>
              <a:rect l="l" t="t" r="r" b="b"/>
              <a:pathLst>
                <a:path w="5890" h="8325" extrusionOk="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3"/>
            <p:cNvSpPr/>
            <p:nvPr/>
          </p:nvSpPr>
          <p:spPr>
            <a:xfrm rot="-1453806">
              <a:off x="1102337" y="537361"/>
              <a:ext cx="189674" cy="202799"/>
            </a:xfrm>
            <a:custGeom>
              <a:avLst/>
              <a:gdLst/>
              <a:ahLst/>
              <a:cxnLst/>
              <a:rect l="l" t="t" r="r" b="b"/>
              <a:pathLst>
                <a:path w="7587" h="8112" extrusionOk="0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386;p42">
            <a:extLst>
              <a:ext uri="{FF2B5EF4-FFF2-40B4-BE49-F238E27FC236}">
                <a16:creationId xmlns:a16="http://schemas.microsoft.com/office/drawing/2014/main" id="{D40488CD-60A6-4A80-9217-809DE1EC7C6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718" y="1373224"/>
            <a:ext cx="5187069" cy="33718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RTSP for communication. RTP for data transfer: ≤ 40fps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Clients : servers = 30 : 1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Delay ≤ 0.05s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Functional scrollbar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Changeable playback speed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Adding new videos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Stream metadata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Client can shut down RTP/RTSP connections.</a:t>
            </a:r>
          </a:p>
        </p:txBody>
      </p:sp>
    </p:spTree>
    <p:extLst>
      <p:ext uri="{BB962C8B-B14F-4D97-AF65-F5344CB8AC3E}">
        <p14:creationId xmlns:p14="http://schemas.microsoft.com/office/powerpoint/2010/main" val="779585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mini-preview when scrolling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Client.py: updateMovie()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6B0B5-9F5C-4153-9A89-94527B0E1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03" y="1498988"/>
            <a:ext cx="5255394" cy="295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648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9F9961-1F83-46B3-9CB8-5BF4DA2D1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079" y="1854200"/>
            <a:ext cx="6687842" cy="1435100"/>
          </a:xfrm>
          <a:prstGeom prst="rect">
            <a:avLst/>
          </a:prstGeom>
        </p:spPr>
      </p:pic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add video feature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Youtube2Mjpeg.py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4318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D570D-3A64-4ED2-B9D7-5F2C35A3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16" y="1651130"/>
            <a:ext cx="6666368" cy="2361004"/>
          </a:xfrm>
          <a:prstGeom prst="rect">
            <a:avLst/>
          </a:prstGeom>
        </p:spPr>
      </p:pic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Different frame sizes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VideoStream.py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95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40AF61-31F2-46A9-A60E-34B9D0FF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46" y="1659969"/>
            <a:ext cx="6695908" cy="2361004"/>
          </a:xfrm>
          <a:prstGeom prst="rect">
            <a:avLst/>
          </a:prstGeom>
        </p:spPr>
      </p:pic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Different frame sizes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8182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0" y="2543982"/>
            <a:ext cx="9144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4000" b="0" dirty="0"/>
              <a:t>Resource deallocation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96480" y="1450173"/>
            <a:ext cx="936888" cy="936888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96479" y="1587788"/>
            <a:ext cx="936890" cy="6616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7.4</a:t>
            </a:r>
            <a:endParaRPr sz="3600" dirty="0"/>
          </a:p>
        </p:txBody>
      </p:sp>
      <p:grpSp>
        <p:nvGrpSpPr>
          <p:cNvPr id="50" name="Google Shape;645;p46">
            <a:extLst>
              <a:ext uri="{FF2B5EF4-FFF2-40B4-BE49-F238E27FC236}">
                <a16:creationId xmlns:a16="http://schemas.microsoft.com/office/drawing/2014/main" id="{C32D936E-E6C6-4C06-9C93-85E568548607}"/>
              </a:ext>
            </a:extLst>
          </p:cNvPr>
          <p:cNvGrpSpPr/>
          <p:nvPr/>
        </p:nvGrpSpPr>
        <p:grpSpPr>
          <a:xfrm>
            <a:off x="7465579" y="405054"/>
            <a:ext cx="1124712" cy="1068924"/>
            <a:chOff x="7458144" y="341100"/>
            <a:chExt cx="1124712" cy="1068924"/>
          </a:xfrm>
        </p:grpSpPr>
        <p:sp>
          <p:nvSpPr>
            <p:cNvPr id="51" name="Google Shape;646;p46">
              <a:extLst>
                <a:ext uri="{FF2B5EF4-FFF2-40B4-BE49-F238E27FC236}">
                  <a16:creationId xmlns:a16="http://schemas.microsoft.com/office/drawing/2014/main" id="{B45BCA85-897C-43C4-B282-6F98C9870E00}"/>
                </a:ext>
              </a:extLst>
            </p:cNvPr>
            <p:cNvSpPr/>
            <p:nvPr/>
          </p:nvSpPr>
          <p:spPr>
            <a:xfrm>
              <a:off x="7458144" y="341100"/>
              <a:ext cx="1124712" cy="1068924"/>
            </a:xfrm>
            <a:custGeom>
              <a:avLst/>
              <a:gdLst/>
              <a:ahLst/>
              <a:cxnLst/>
              <a:rect l="l" t="t" r="r" b="b"/>
              <a:pathLst>
                <a:path w="32176" h="30580" extrusionOk="0">
                  <a:moveTo>
                    <a:pt x="8091" y="1"/>
                  </a:moveTo>
                  <a:cubicBezTo>
                    <a:pt x="4788" y="1"/>
                    <a:pt x="2487" y="891"/>
                    <a:pt x="1300" y="2636"/>
                  </a:cubicBezTo>
                  <a:cubicBezTo>
                    <a:pt x="1151" y="2858"/>
                    <a:pt x="1003" y="3118"/>
                    <a:pt x="854" y="3378"/>
                  </a:cubicBezTo>
                  <a:cubicBezTo>
                    <a:pt x="1" y="5122"/>
                    <a:pt x="75" y="6829"/>
                    <a:pt x="149" y="8647"/>
                  </a:cubicBezTo>
                  <a:cubicBezTo>
                    <a:pt x="186" y="8944"/>
                    <a:pt x="186" y="9204"/>
                    <a:pt x="186" y="9501"/>
                  </a:cubicBezTo>
                  <a:cubicBezTo>
                    <a:pt x="223" y="10503"/>
                    <a:pt x="335" y="11431"/>
                    <a:pt x="446" y="12284"/>
                  </a:cubicBezTo>
                  <a:cubicBezTo>
                    <a:pt x="929" y="15067"/>
                    <a:pt x="2042" y="16849"/>
                    <a:pt x="3823" y="17554"/>
                  </a:cubicBezTo>
                  <a:cubicBezTo>
                    <a:pt x="4231" y="17702"/>
                    <a:pt x="4788" y="17888"/>
                    <a:pt x="5753" y="18073"/>
                  </a:cubicBezTo>
                  <a:cubicBezTo>
                    <a:pt x="6384" y="18222"/>
                    <a:pt x="7163" y="18370"/>
                    <a:pt x="7980" y="18519"/>
                  </a:cubicBezTo>
                  <a:cubicBezTo>
                    <a:pt x="8648" y="18667"/>
                    <a:pt x="9316" y="18779"/>
                    <a:pt x="10058" y="18927"/>
                  </a:cubicBezTo>
                  <a:cubicBezTo>
                    <a:pt x="13657" y="19669"/>
                    <a:pt x="18185" y="20708"/>
                    <a:pt x="21191" y="22415"/>
                  </a:cubicBezTo>
                  <a:cubicBezTo>
                    <a:pt x="22935" y="23380"/>
                    <a:pt x="23863" y="26312"/>
                    <a:pt x="24048" y="27388"/>
                  </a:cubicBezTo>
                  <a:lnTo>
                    <a:pt x="24716" y="30580"/>
                  </a:lnTo>
                  <a:lnTo>
                    <a:pt x="26572" y="27908"/>
                  </a:lnTo>
                  <a:cubicBezTo>
                    <a:pt x="26609" y="27833"/>
                    <a:pt x="27759" y="26163"/>
                    <a:pt x="29021" y="23751"/>
                  </a:cubicBezTo>
                  <a:cubicBezTo>
                    <a:pt x="30097" y="21599"/>
                    <a:pt x="30914" y="19558"/>
                    <a:pt x="31396" y="17665"/>
                  </a:cubicBezTo>
                  <a:cubicBezTo>
                    <a:pt x="31693" y="16515"/>
                    <a:pt x="31879" y="15401"/>
                    <a:pt x="31953" y="14362"/>
                  </a:cubicBezTo>
                  <a:cubicBezTo>
                    <a:pt x="32176" y="10948"/>
                    <a:pt x="31174" y="8313"/>
                    <a:pt x="28947" y="6458"/>
                  </a:cubicBezTo>
                  <a:cubicBezTo>
                    <a:pt x="24976" y="3118"/>
                    <a:pt x="18370" y="1522"/>
                    <a:pt x="13732" y="594"/>
                  </a:cubicBezTo>
                  <a:lnTo>
                    <a:pt x="13286" y="520"/>
                  </a:lnTo>
                  <a:cubicBezTo>
                    <a:pt x="11357" y="186"/>
                    <a:pt x="9612" y="1"/>
                    <a:pt x="8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7;p46">
              <a:extLst>
                <a:ext uri="{FF2B5EF4-FFF2-40B4-BE49-F238E27FC236}">
                  <a16:creationId xmlns:a16="http://schemas.microsoft.com/office/drawing/2014/main" id="{75646619-3DE5-452E-84FB-1EA73BEC5A63}"/>
                </a:ext>
              </a:extLst>
            </p:cNvPr>
            <p:cNvSpPr/>
            <p:nvPr/>
          </p:nvSpPr>
          <p:spPr>
            <a:xfrm>
              <a:off x="7669587" y="924839"/>
              <a:ext cx="149223" cy="29852"/>
            </a:xfrm>
            <a:custGeom>
              <a:avLst/>
              <a:gdLst/>
              <a:ahLst/>
              <a:cxnLst/>
              <a:rect l="l" t="t" r="r" b="b"/>
              <a:pathLst>
                <a:path w="4269" h="854" extrusionOk="0">
                  <a:moveTo>
                    <a:pt x="1" y="0"/>
                  </a:moveTo>
                  <a:lnTo>
                    <a:pt x="1" y="0"/>
                  </a:lnTo>
                  <a:cubicBezTo>
                    <a:pt x="1114" y="260"/>
                    <a:pt x="2599" y="520"/>
                    <a:pt x="4269" y="854"/>
                  </a:cubicBezTo>
                  <a:cubicBezTo>
                    <a:pt x="2895" y="409"/>
                    <a:pt x="1448" y="186"/>
                    <a:pt x="1" y="0"/>
                  </a:cubicBezTo>
                  <a:close/>
                </a:path>
              </a:pathLst>
            </a:custGeom>
            <a:solidFill>
              <a:srgbClr val="D7F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8;p46">
              <a:extLst>
                <a:ext uri="{FF2B5EF4-FFF2-40B4-BE49-F238E27FC236}">
                  <a16:creationId xmlns:a16="http://schemas.microsoft.com/office/drawing/2014/main" id="{F873B432-6BF2-49A3-AACD-1E2C89C4AAC3}"/>
                </a:ext>
              </a:extLst>
            </p:cNvPr>
            <p:cNvSpPr/>
            <p:nvPr/>
          </p:nvSpPr>
          <p:spPr>
            <a:xfrm>
              <a:off x="7503550" y="389582"/>
              <a:ext cx="1028726" cy="898518"/>
            </a:xfrm>
            <a:custGeom>
              <a:avLst/>
              <a:gdLst/>
              <a:ahLst/>
              <a:cxnLst/>
              <a:rect l="l" t="t" r="r" b="b"/>
              <a:pathLst>
                <a:path w="29430" h="25705" extrusionOk="0">
                  <a:moveTo>
                    <a:pt x="6833" y="0"/>
                  </a:moveTo>
                  <a:cubicBezTo>
                    <a:pt x="4135" y="0"/>
                    <a:pt x="2113" y="609"/>
                    <a:pt x="1151" y="2028"/>
                  </a:cubicBezTo>
                  <a:cubicBezTo>
                    <a:pt x="1003" y="2213"/>
                    <a:pt x="891" y="2436"/>
                    <a:pt x="817" y="2622"/>
                  </a:cubicBezTo>
                  <a:cubicBezTo>
                    <a:pt x="1" y="4217"/>
                    <a:pt x="223" y="5924"/>
                    <a:pt x="298" y="8040"/>
                  </a:cubicBezTo>
                  <a:cubicBezTo>
                    <a:pt x="335" y="8967"/>
                    <a:pt x="409" y="9821"/>
                    <a:pt x="520" y="10637"/>
                  </a:cubicBezTo>
                  <a:cubicBezTo>
                    <a:pt x="854" y="12641"/>
                    <a:pt x="1596" y="14311"/>
                    <a:pt x="3044" y="14868"/>
                  </a:cubicBezTo>
                  <a:cubicBezTo>
                    <a:pt x="3378" y="15016"/>
                    <a:pt x="3972" y="15165"/>
                    <a:pt x="4751" y="15313"/>
                  </a:cubicBezTo>
                  <a:cubicBezTo>
                    <a:pt x="6198" y="15499"/>
                    <a:pt x="7645" y="15722"/>
                    <a:pt x="9019" y="16167"/>
                  </a:cubicBezTo>
                  <a:cubicBezTo>
                    <a:pt x="12767" y="16946"/>
                    <a:pt x="17405" y="18022"/>
                    <a:pt x="20560" y="19804"/>
                  </a:cubicBezTo>
                  <a:cubicBezTo>
                    <a:pt x="23269" y="21325"/>
                    <a:pt x="24122" y="25704"/>
                    <a:pt x="24122" y="25704"/>
                  </a:cubicBezTo>
                  <a:cubicBezTo>
                    <a:pt x="24122" y="25704"/>
                    <a:pt x="25273" y="24071"/>
                    <a:pt x="26460" y="21733"/>
                  </a:cubicBezTo>
                  <a:cubicBezTo>
                    <a:pt x="27314" y="20063"/>
                    <a:pt x="28205" y="18022"/>
                    <a:pt x="28761" y="15907"/>
                  </a:cubicBezTo>
                  <a:cubicBezTo>
                    <a:pt x="29021" y="14905"/>
                    <a:pt x="29207" y="13866"/>
                    <a:pt x="29281" y="12864"/>
                  </a:cubicBezTo>
                  <a:cubicBezTo>
                    <a:pt x="29429" y="10303"/>
                    <a:pt x="28835" y="7854"/>
                    <a:pt x="26757" y="6147"/>
                  </a:cubicBezTo>
                  <a:cubicBezTo>
                    <a:pt x="23269" y="3178"/>
                    <a:pt x="17443" y="1620"/>
                    <a:pt x="12173" y="581"/>
                  </a:cubicBezTo>
                  <a:cubicBezTo>
                    <a:pt x="12024" y="543"/>
                    <a:pt x="11876" y="543"/>
                    <a:pt x="11765" y="506"/>
                  </a:cubicBezTo>
                  <a:cubicBezTo>
                    <a:pt x="9962" y="180"/>
                    <a:pt x="8298" y="0"/>
                    <a:pt x="6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9;p46">
              <a:extLst>
                <a:ext uri="{FF2B5EF4-FFF2-40B4-BE49-F238E27FC236}">
                  <a16:creationId xmlns:a16="http://schemas.microsoft.com/office/drawing/2014/main" id="{99EDFD61-186D-43DE-AE54-C5C08E6E4B31}"/>
                </a:ext>
              </a:extLst>
            </p:cNvPr>
            <p:cNvSpPr/>
            <p:nvPr/>
          </p:nvSpPr>
          <p:spPr>
            <a:xfrm>
              <a:off x="7869355" y="573442"/>
              <a:ext cx="385309" cy="286666"/>
            </a:xfrm>
            <a:custGeom>
              <a:avLst/>
              <a:gdLst/>
              <a:ahLst/>
              <a:cxnLst/>
              <a:rect l="l" t="t" r="r" b="b"/>
              <a:pathLst>
                <a:path w="11023" h="8201" extrusionOk="0">
                  <a:moveTo>
                    <a:pt x="2194" y="1"/>
                  </a:moveTo>
                  <a:cubicBezTo>
                    <a:pt x="1992" y="1"/>
                    <a:pt x="1780" y="45"/>
                    <a:pt x="1559" y="145"/>
                  </a:cubicBezTo>
                  <a:cubicBezTo>
                    <a:pt x="1" y="887"/>
                    <a:pt x="2005" y="5637"/>
                    <a:pt x="2970" y="7678"/>
                  </a:cubicBezTo>
                  <a:cubicBezTo>
                    <a:pt x="3116" y="8020"/>
                    <a:pt x="3454" y="8201"/>
                    <a:pt x="3796" y="8201"/>
                  </a:cubicBezTo>
                  <a:cubicBezTo>
                    <a:pt x="3974" y="8201"/>
                    <a:pt x="4153" y="8151"/>
                    <a:pt x="4306" y="8049"/>
                  </a:cubicBezTo>
                  <a:cubicBezTo>
                    <a:pt x="6310" y="6565"/>
                    <a:pt x="11023" y="2965"/>
                    <a:pt x="9612" y="1815"/>
                  </a:cubicBezTo>
                  <a:cubicBezTo>
                    <a:pt x="9210" y="1481"/>
                    <a:pt x="8736" y="1352"/>
                    <a:pt x="8246" y="1352"/>
                  </a:cubicBezTo>
                  <a:cubicBezTo>
                    <a:pt x="6611" y="1352"/>
                    <a:pt x="4788" y="2780"/>
                    <a:pt x="4788" y="2780"/>
                  </a:cubicBezTo>
                  <a:cubicBezTo>
                    <a:pt x="4788" y="2780"/>
                    <a:pt x="3793" y="1"/>
                    <a:pt x="2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50;p46">
            <a:extLst>
              <a:ext uri="{FF2B5EF4-FFF2-40B4-BE49-F238E27FC236}">
                <a16:creationId xmlns:a16="http://schemas.microsoft.com/office/drawing/2014/main" id="{9C5EDF6B-8395-443D-A95D-91F866F1E697}"/>
              </a:ext>
            </a:extLst>
          </p:cNvPr>
          <p:cNvGrpSpPr/>
          <p:nvPr/>
        </p:nvGrpSpPr>
        <p:grpSpPr>
          <a:xfrm>
            <a:off x="557737" y="3512989"/>
            <a:ext cx="777072" cy="1221026"/>
            <a:chOff x="550302" y="3449035"/>
            <a:chExt cx="777072" cy="1221026"/>
          </a:xfrm>
        </p:grpSpPr>
        <p:sp>
          <p:nvSpPr>
            <p:cNvPr id="56" name="Google Shape;651;p46">
              <a:extLst>
                <a:ext uri="{FF2B5EF4-FFF2-40B4-BE49-F238E27FC236}">
                  <a16:creationId xmlns:a16="http://schemas.microsoft.com/office/drawing/2014/main" id="{80C8A935-569D-4D54-A28C-D20307143ECF}"/>
                </a:ext>
              </a:extLst>
            </p:cNvPr>
            <p:cNvSpPr/>
            <p:nvPr/>
          </p:nvSpPr>
          <p:spPr>
            <a:xfrm>
              <a:off x="550302" y="344903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2;p46">
              <a:extLst>
                <a:ext uri="{FF2B5EF4-FFF2-40B4-BE49-F238E27FC236}">
                  <a16:creationId xmlns:a16="http://schemas.microsoft.com/office/drawing/2014/main" id="{3F65720A-684D-4A25-80EB-D1F7C61C498D}"/>
                </a:ext>
              </a:extLst>
            </p:cNvPr>
            <p:cNvSpPr/>
            <p:nvPr/>
          </p:nvSpPr>
          <p:spPr>
            <a:xfrm>
              <a:off x="687618" y="354941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53;p46">
              <a:extLst>
                <a:ext uri="{FF2B5EF4-FFF2-40B4-BE49-F238E27FC236}">
                  <a16:creationId xmlns:a16="http://schemas.microsoft.com/office/drawing/2014/main" id="{20F2CAAF-7DAE-4705-8534-E8A29A1C4BA8}"/>
                </a:ext>
              </a:extLst>
            </p:cNvPr>
            <p:cNvSpPr/>
            <p:nvPr/>
          </p:nvSpPr>
          <p:spPr>
            <a:xfrm>
              <a:off x="875859" y="361411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54;p46">
              <a:extLst>
                <a:ext uri="{FF2B5EF4-FFF2-40B4-BE49-F238E27FC236}">
                  <a16:creationId xmlns:a16="http://schemas.microsoft.com/office/drawing/2014/main" id="{68972804-C07E-4A6F-8666-0C10D2978AD1}"/>
                </a:ext>
              </a:extLst>
            </p:cNvPr>
            <p:cNvSpPr/>
            <p:nvPr/>
          </p:nvSpPr>
          <p:spPr>
            <a:xfrm>
              <a:off x="952143" y="398822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55;p46">
              <a:extLst>
                <a:ext uri="{FF2B5EF4-FFF2-40B4-BE49-F238E27FC236}">
                  <a16:creationId xmlns:a16="http://schemas.microsoft.com/office/drawing/2014/main" id="{CA89DD7F-8603-4DFD-B8DB-FB7035675C75}"/>
                </a:ext>
              </a:extLst>
            </p:cNvPr>
            <p:cNvSpPr/>
            <p:nvPr/>
          </p:nvSpPr>
          <p:spPr>
            <a:xfrm>
              <a:off x="785560" y="404247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56;p46">
              <a:extLst>
                <a:ext uri="{FF2B5EF4-FFF2-40B4-BE49-F238E27FC236}">
                  <a16:creationId xmlns:a16="http://schemas.microsoft.com/office/drawing/2014/main" id="{672FEB40-6192-4B3C-8089-677806DEC8CC}"/>
                </a:ext>
              </a:extLst>
            </p:cNvPr>
            <p:cNvSpPr/>
            <p:nvPr/>
          </p:nvSpPr>
          <p:spPr>
            <a:xfrm>
              <a:off x="606229" y="399336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57;p46">
              <a:extLst>
                <a:ext uri="{FF2B5EF4-FFF2-40B4-BE49-F238E27FC236}">
                  <a16:creationId xmlns:a16="http://schemas.microsoft.com/office/drawing/2014/main" id="{BDC35753-EF8D-48CF-BCD0-2A7641F0F273}"/>
                </a:ext>
              </a:extLst>
            </p:cNvPr>
            <p:cNvSpPr/>
            <p:nvPr/>
          </p:nvSpPr>
          <p:spPr>
            <a:xfrm>
              <a:off x="920375" y="351846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58;p46">
              <a:extLst>
                <a:ext uri="{FF2B5EF4-FFF2-40B4-BE49-F238E27FC236}">
                  <a16:creationId xmlns:a16="http://schemas.microsoft.com/office/drawing/2014/main" id="{22366137-58C1-4D90-B75A-37554E8FE234}"/>
                </a:ext>
              </a:extLst>
            </p:cNvPr>
            <p:cNvSpPr/>
            <p:nvPr/>
          </p:nvSpPr>
          <p:spPr>
            <a:xfrm>
              <a:off x="636763" y="385600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59;p46">
              <a:extLst>
                <a:ext uri="{FF2B5EF4-FFF2-40B4-BE49-F238E27FC236}">
                  <a16:creationId xmlns:a16="http://schemas.microsoft.com/office/drawing/2014/main" id="{F9CD785A-78E7-439F-A928-D37F577D84AF}"/>
                </a:ext>
              </a:extLst>
            </p:cNvPr>
            <p:cNvSpPr/>
            <p:nvPr/>
          </p:nvSpPr>
          <p:spPr>
            <a:xfrm>
              <a:off x="639299" y="368540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60;p46">
              <a:extLst>
                <a:ext uri="{FF2B5EF4-FFF2-40B4-BE49-F238E27FC236}">
                  <a16:creationId xmlns:a16="http://schemas.microsoft.com/office/drawing/2014/main" id="{0F45A993-A5AE-458B-ABCB-2DA981E76E8B}"/>
                </a:ext>
              </a:extLst>
            </p:cNvPr>
            <p:cNvSpPr/>
            <p:nvPr/>
          </p:nvSpPr>
          <p:spPr>
            <a:xfrm>
              <a:off x="757596" y="366137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46">
              <a:extLst>
                <a:ext uri="{FF2B5EF4-FFF2-40B4-BE49-F238E27FC236}">
                  <a16:creationId xmlns:a16="http://schemas.microsoft.com/office/drawing/2014/main" id="{4C19326B-78B7-4BBE-9A19-AC6BE5F5CF32}"/>
                </a:ext>
              </a:extLst>
            </p:cNvPr>
            <p:cNvSpPr/>
            <p:nvPr/>
          </p:nvSpPr>
          <p:spPr>
            <a:xfrm>
              <a:off x="836415" y="349680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46">
              <a:extLst>
                <a:ext uri="{FF2B5EF4-FFF2-40B4-BE49-F238E27FC236}">
                  <a16:creationId xmlns:a16="http://schemas.microsoft.com/office/drawing/2014/main" id="{27BD0D63-5F2C-4A2D-AC63-964B7F33323F}"/>
                </a:ext>
              </a:extLst>
            </p:cNvPr>
            <p:cNvSpPr/>
            <p:nvPr/>
          </p:nvSpPr>
          <p:spPr>
            <a:xfrm>
              <a:off x="727062" y="378718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3;p46">
              <a:extLst>
                <a:ext uri="{FF2B5EF4-FFF2-40B4-BE49-F238E27FC236}">
                  <a16:creationId xmlns:a16="http://schemas.microsoft.com/office/drawing/2014/main" id="{D2440A60-25C2-4481-9C24-11994E157AD6}"/>
                </a:ext>
              </a:extLst>
            </p:cNvPr>
            <p:cNvSpPr/>
            <p:nvPr/>
          </p:nvSpPr>
          <p:spPr>
            <a:xfrm>
              <a:off x="707974" y="354544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64;p46">
              <a:extLst>
                <a:ext uri="{FF2B5EF4-FFF2-40B4-BE49-F238E27FC236}">
                  <a16:creationId xmlns:a16="http://schemas.microsoft.com/office/drawing/2014/main" id="{CF859810-0E24-4DEF-84CE-C39C9A742102}"/>
                </a:ext>
              </a:extLst>
            </p:cNvPr>
            <p:cNvSpPr/>
            <p:nvPr/>
          </p:nvSpPr>
          <p:spPr>
            <a:xfrm>
              <a:off x="652013" y="399579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65;p46">
              <a:extLst>
                <a:ext uri="{FF2B5EF4-FFF2-40B4-BE49-F238E27FC236}">
                  <a16:creationId xmlns:a16="http://schemas.microsoft.com/office/drawing/2014/main" id="{E0AE657E-FEAC-46F0-BCBF-6241FF395B10}"/>
                </a:ext>
              </a:extLst>
            </p:cNvPr>
            <p:cNvSpPr/>
            <p:nvPr/>
          </p:nvSpPr>
          <p:spPr>
            <a:xfrm>
              <a:off x="997926" y="376638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66;p46">
              <a:extLst>
                <a:ext uri="{FF2B5EF4-FFF2-40B4-BE49-F238E27FC236}">
                  <a16:creationId xmlns:a16="http://schemas.microsoft.com/office/drawing/2014/main" id="{E61C3F62-DF6C-4DB8-9013-5022F3200CB0}"/>
                </a:ext>
              </a:extLst>
            </p:cNvPr>
            <p:cNvSpPr/>
            <p:nvPr/>
          </p:nvSpPr>
          <p:spPr>
            <a:xfrm>
              <a:off x="1043710" y="390179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67;p46">
              <a:extLst>
                <a:ext uri="{FF2B5EF4-FFF2-40B4-BE49-F238E27FC236}">
                  <a16:creationId xmlns:a16="http://schemas.microsoft.com/office/drawing/2014/main" id="{41BE059C-170A-4102-8DF7-E53B0D339BF9}"/>
                </a:ext>
              </a:extLst>
            </p:cNvPr>
            <p:cNvSpPr/>
            <p:nvPr/>
          </p:nvSpPr>
          <p:spPr>
            <a:xfrm>
              <a:off x="748686" y="392581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68;p46">
              <a:extLst>
                <a:ext uri="{FF2B5EF4-FFF2-40B4-BE49-F238E27FC236}">
                  <a16:creationId xmlns:a16="http://schemas.microsoft.com/office/drawing/2014/main" id="{FDA70195-B33E-4BD7-8FFD-CE673CE39F97}"/>
                </a:ext>
              </a:extLst>
            </p:cNvPr>
            <p:cNvSpPr/>
            <p:nvPr/>
          </p:nvSpPr>
          <p:spPr>
            <a:xfrm>
              <a:off x="889841" y="374637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69;p46">
              <a:extLst>
                <a:ext uri="{FF2B5EF4-FFF2-40B4-BE49-F238E27FC236}">
                  <a16:creationId xmlns:a16="http://schemas.microsoft.com/office/drawing/2014/main" id="{321798A9-E66E-426B-B65F-FE811145C619}"/>
                </a:ext>
              </a:extLst>
            </p:cNvPr>
            <p:cNvSpPr/>
            <p:nvPr/>
          </p:nvSpPr>
          <p:spPr>
            <a:xfrm>
              <a:off x="926715" y="388013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880;p51">
            <a:extLst>
              <a:ext uri="{FF2B5EF4-FFF2-40B4-BE49-F238E27FC236}">
                <a16:creationId xmlns:a16="http://schemas.microsoft.com/office/drawing/2014/main" id="{021A0203-86AD-4AB1-ACF6-DEC4A36FF923}"/>
              </a:ext>
            </a:extLst>
          </p:cNvPr>
          <p:cNvGrpSpPr/>
          <p:nvPr/>
        </p:nvGrpSpPr>
        <p:grpSpPr>
          <a:xfrm>
            <a:off x="333185" y="405754"/>
            <a:ext cx="1128182" cy="841979"/>
            <a:chOff x="210019" y="3951477"/>
            <a:chExt cx="1128182" cy="841979"/>
          </a:xfrm>
        </p:grpSpPr>
        <p:sp>
          <p:nvSpPr>
            <p:cNvPr id="99" name="Google Shape;881;p51">
              <a:extLst>
                <a:ext uri="{FF2B5EF4-FFF2-40B4-BE49-F238E27FC236}">
                  <a16:creationId xmlns:a16="http://schemas.microsoft.com/office/drawing/2014/main" id="{11194D1E-668A-4DC6-8318-0D5A1E6256BC}"/>
                </a:ext>
              </a:extLst>
            </p:cNvPr>
            <p:cNvSpPr/>
            <p:nvPr/>
          </p:nvSpPr>
          <p:spPr>
            <a:xfrm rot="-754766" flipH="1">
              <a:off x="267156" y="4054249"/>
              <a:ext cx="1013910" cy="636435"/>
            </a:xfrm>
            <a:custGeom>
              <a:avLst/>
              <a:gdLst/>
              <a:ahLst/>
              <a:cxnLst/>
              <a:rect l="l" t="t" r="r" b="b"/>
              <a:pathLst>
                <a:path w="13594" h="8533" extrusionOk="0">
                  <a:moveTo>
                    <a:pt x="6845" y="1"/>
                  </a:moveTo>
                  <a:cubicBezTo>
                    <a:pt x="6622" y="17"/>
                    <a:pt x="6399" y="17"/>
                    <a:pt x="6208" y="49"/>
                  </a:cubicBezTo>
                  <a:cubicBezTo>
                    <a:pt x="5158" y="160"/>
                    <a:pt x="4282" y="367"/>
                    <a:pt x="3598" y="654"/>
                  </a:cubicBezTo>
                  <a:cubicBezTo>
                    <a:pt x="3168" y="829"/>
                    <a:pt x="2802" y="1099"/>
                    <a:pt x="2483" y="1434"/>
                  </a:cubicBezTo>
                  <a:cubicBezTo>
                    <a:pt x="1863" y="2118"/>
                    <a:pt x="1306" y="2643"/>
                    <a:pt x="1003" y="2834"/>
                  </a:cubicBezTo>
                  <a:cubicBezTo>
                    <a:pt x="955" y="2882"/>
                    <a:pt x="924" y="2882"/>
                    <a:pt x="924" y="2882"/>
                  </a:cubicBezTo>
                  <a:cubicBezTo>
                    <a:pt x="112" y="3169"/>
                    <a:pt x="0" y="4076"/>
                    <a:pt x="64" y="4569"/>
                  </a:cubicBezTo>
                  <a:lnTo>
                    <a:pt x="80" y="4697"/>
                  </a:lnTo>
                  <a:lnTo>
                    <a:pt x="159" y="4840"/>
                  </a:lnTo>
                  <a:cubicBezTo>
                    <a:pt x="255" y="4983"/>
                    <a:pt x="701" y="5795"/>
                    <a:pt x="955" y="6511"/>
                  </a:cubicBezTo>
                  <a:cubicBezTo>
                    <a:pt x="987" y="6575"/>
                    <a:pt x="1003" y="6639"/>
                    <a:pt x="1035" y="6702"/>
                  </a:cubicBezTo>
                  <a:cubicBezTo>
                    <a:pt x="1194" y="7021"/>
                    <a:pt x="1417" y="7291"/>
                    <a:pt x="1688" y="7498"/>
                  </a:cubicBezTo>
                  <a:cubicBezTo>
                    <a:pt x="2054" y="7785"/>
                    <a:pt x="2499" y="7944"/>
                    <a:pt x="2961" y="7960"/>
                  </a:cubicBezTo>
                  <a:lnTo>
                    <a:pt x="3120" y="7960"/>
                  </a:lnTo>
                  <a:cubicBezTo>
                    <a:pt x="3550" y="7960"/>
                    <a:pt x="4043" y="7912"/>
                    <a:pt x="4585" y="7832"/>
                  </a:cubicBezTo>
                  <a:cubicBezTo>
                    <a:pt x="4791" y="7960"/>
                    <a:pt x="5046" y="8039"/>
                    <a:pt x="5237" y="8087"/>
                  </a:cubicBezTo>
                  <a:cubicBezTo>
                    <a:pt x="5428" y="8119"/>
                    <a:pt x="5619" y="8151"/>
                    <a:pt x="5810" y="8151"/>
                  </a:cubicBezTo>
                  <a:cubicBezTo>
                    <a:pt x="5874" y="8167"/>
                    <a:pt x="5922" y="8167"/>
                    <a:pt x="5985" y="8167"/>
                  </a:cubicBezTo>
                  <a:cubicBezTo>
                    <a:pt x="6224" y="8167"/>
                    <a:pt x="6702" y="8135"/>
                    <a:pt x="7100" y="7944"/>
                  </a:cubicBezTo>
                  <a:cubicBezTo>
                    <a:pt x="7163" y="7960"/>
                    <a:pt x="7227" y="7992"/>
                    <a:pt x="7275" y="8023"/>
                  </a:cubicBezTo>
                  <a:cubicBezTo>
                    <a:pt x="7879" y="8374"/>
                    <a:pt x="8389" y="8533"/>
                    <a:pt x="8803" y="8533"/>
                  </a:cubicBezTo>
                  <a:cubicBezTo>
                    <a:pt x="8962" y="8533"/>
                    <a:pt x="9105" y="8517"/>
                    <a:pt x="9232" y="8453"/>
                  </a:cubicBezTo>
                  <a:cubicBezTo>
                    <a:pt x="9360" y="8421"/>
                    <a:pt x="9487" y="8374"/>
                    <a:pt x="9630" y="8326"/>
                  </a:cubicBezTo>
                  <a:cubicBezTo>
                    <a:pt x="10347" y="8071"/>
                    <a:pt x="11238" y="7753"/>
                    <a:pt x="12002" y="7116"/>
                  </a:cubicBezTo>
                  <a:cubicBezTo>
                    <a:pt x="12225" y="6925"/>
                    <a:pt x="12416" y="6718"/>
                    <a:pt x="12575" y="6527"/>
                  </a:cubicBezTo>
                  <a:cubicBezTo>
                    <a:pt x="12655" y="6416"/>
                    <a:pt x="12734" y="6304"/>
                    <a:pt x="12814" y="6177"/>
                  </a:cubicBezTo>
                  <a:cubicBezTo>
                    <a:pt x="13562" y="4999"/>
                    <a:pt x="13594" y="3630"/>
                    <a:pt x="12909" y="2452"/>
                  </a:cubicBezTo>
                  <a:cubicBezTo>
                    <a:pt x="12830" y="2309"/>
                    <a:pt x="12750" y="2182"/>
                    <a:pt x="12655" y="2054"/>
                  </a:cubicBezTo>
                  <a:cubicBezTo>
                    <a:pt x="11827" y="956"/>
                    <a:pt x="9185" y="1"/>
                    <a:pt x="6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82;p51">
              <a:extLst>
                <a:ext uri="{FF2B5EF4-FFF2-40B4-BE49-F238E27FC236}">
                  <a16:creationId xmlns:a16="http://schemas.microsoft.com/office/drawing/2014/main" id="{C18DBD66-9AC0-4EDD-8AEB-AD254D57B598}"/>
                </a:ext>
              </a:extLst>
            </p:cNvPr>
            <p:cNvSpPr/>
            <p:nvPr/>
          </p:nvSpPr>
          <p:spPr>
            <a:xfrm rot="-754766" flipH="1">
              <a:off x="458129" y="4485352"/>
              <a:ext cx="712437" cy="156778"/>
            </a:xfrm>
            <a:custGeom>
              <a:avLst/>
              <a:gdLst/>
              <a:ahLst/>
              <a:cxnLst/>
              <a:rect l="l" t="t" r="r" b="b"/>
              <a:pathLst>
                <a:path w="9552" h="2102" extrusionOk="0">
                  <a:moveTo>
                    <a:pt x="4724" y="1"/>
                  </a:moveTo>
                  <a:cubicBezTo>
                    <a:pt x="3085" y="1"/>
                    <a:pt x="1478" y="341"/>
                    <a:pt x="1" y="1200"/>
                  </a:cubicBezTo>
                  <a:cubicBezTo>
                    <a:pt x="255" y="1391"/>
                    <a:pt x="574" y="1519"/>
                    <a:pt x="924" y="1519"/>
                  </a:cubicBezTo>
                  <a:cubicBezTo>
                    <a:pt x="987" y="1521"/>
                    <a:pt x="1053" y="1523"/>
                    <a:pt x="1124" y="1523"/>
                  </a:cubicBezTo>
                  <a:cubicBezTo>
                    <a:pt x="1497" y="1523"/>
                    <a:pt x="1974" y="1485"/>
                    <a:pt x="2563" y="1391"/>
                  </a:cubicBezTo>
                  <a:cubicBezTo>
                    <a:pt x="2563" y="1391"/>
                    <a:pt x="3050" y="1224"/>
                    <a:pt x="3731" y="1224"/>
                  </a:cubicBezTo>
                  <a:cubicBezTo>
                    <a:pt x="4257" y="1224"/>
                    <a:pt x="4900" y="1324"/>
                    <a:pt x="5524" y="1678"/>
                  </a:cubicBezTo>
                  <a:cubicBezTo>
                    <a:pt x="5823" y="1847"/>
                    <a:pt x="6336" y="2102"/>
                    <a:pt x="6730" y="2102"/>
                  </a:cubicBezTo>
                  <a:cubicBezTo>
                    <a:pt x="6818" y="2102"/>
                    <a:pt x="6900" y="2089"/>
                    <a:pt x="6973" y="2060"/>
                  </a:cubicBezTo>
                  <a:cubicBezTo>
                    <a:pt x="7721" y="1789"/>
                    <a:pt x="8739" y="1519"/>
                    <a:pt x="9551" y="818"/>
                  </a:cubicBezTo>
                  <a:cubicBezTo>
                    <a:pt x="7974" y="329"/>
                    <a:pt x="6333" y="1"/>
                    <a:pt x="4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83;p51">
              <a:extLst>
                <a:ext uri="{FF2B5EF4-FFF2-40B4-BE49-F238E27FC236}">
                  <a16:creationId xmlns:a16="http://schemas.microsoft.com/office/drawing/2014/main" id="{CAC44973-38CD-464B-B6EC-C6083EEC21AB}"/>
                </a:ext>
              </a:extLst>
            </p:cNvPr>
            <p:cNvSpPr/>
            <p:nvPr/>
          </p:nvSpPr>
          <p:spPr>
            <a:xfrm rot="-754766" flipH="1">
              <a:off x="1079635" y="4194763"/>
              <a:ext cx="143725" cy="112847"/>
            </a:xfrm>
            <a:custGeom>
              <a:avLst/>
              <a:gdLst/>
              <a:ahLst/>
              <a:cxnLst/>
              <a:rect l="l" t="t" r="r" b="b"/>
              <a:pathLst>
                <a:path w="1927" h="1513" extrusionOk="0">
                  <a:moveTo>
                    <a:pt x="1927" y="0"/>
                  </a:moveTo>
                  <a:lnTo>
                    <a:pt x="796" y="319"/>
                  </a:lnTo>
                  <a:cubicBezTo>
                    <a:pt x="717" y="366"/>
                    <a:pt x="637" y="398"/>
                    <a:pt x="574" y="430"/>
                  </a:cubicBezTo>
                  <a:cubicBezTo>
                    <a:pt x="1" y="621"/>
                    <a:pt x="112" y="1465"/>
                    <a:pt x="112" y="1465"/>
                  </a:cubicBezTo>
                  <a:cubicBezTo>
                    <a:pt x="112" y="1465"/>
                    <a:pt x="128" y="1481"/>
                    <a:pt x="144" y="1512"/>
                  </a:cubicBezTo>
                  <a:lnTo>
                    <a:pt x="255" y="1465"/>
                  </a:lnTo>
                  <a:cubicBezTo>
                    <a:pt x="255" y="1465"/>
                    <a:pt x="892" y="1306"/>
                    <a:pt x="1672" y="1115"/>
                  </a:cubicBezTo>
                  <a:cubicBezTo>
                    <a:pt x="1720" y="732"/>
                    <a:pt x="1799" y="366"/>
                    <a:pt x="19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84;p51">
              <a:extLst>
                <a:ext uri="{FF2B5EF4-FFF2-40B4-BE49-F238E27FC236}">
                  <a16:creationId xmlns:a16="http://schemas.microsoft.com/office/drawing/2014/main" id="{54363857-9ACA-48BC-923D-F800F1CA0FA1}"/>
                </a:ext>
              </a:extLst>
            </p:cNvPr>
            <p:cNvSpPr/>
            <p:nvPr/>
          </p:nvSpPr>
          <p:spPr>
            <a:xfrm rot="-754766" flipH="1">
              <a:off x="1035588" y="4180090"/>
              <a:ext cx="58251" cy="116427"/>
            </a:xfrm>
            <a:custGeom>
              <a:avLst/>
              <a:gdLst/>
              <a:ahLst/>
              <a:cxnLst/>
              <a:rect l="l" t="t" r="r" b="b"/>
              <a:pathLst>
                <a:path w="781" h="1561" extrusionOk="0">
                  <a:moveTo>
                    <a:pt x="781" y="1"/>
                  </a:moveTo>
                  <a:lnTo>
                    <a:pt x="781" y="1"/>
                  </a:lnTo>
                  <a:cubicBezTo>
                    <a:pt x="478" y="160"/>
                    <a:pt x="303" y="367"/>
                    <a:pt x="256" y="446"/>
                  </a:cubicBezTo>
                  <a:cubicBezTo>
                    <a:pt x="128" y="812"/>
                    <a:pt x="49" y="1178"/>
                    <a:pt x="1" y="1561"/>
                  </a:cubicBezTo>
                  <a:cubicBezTo>
                    <a:pt x="160" y="1513"/>
                    <a:pt x="319" y="1481"/>
                    <a:pt x="494" y="1433"/>
                  </a:cubicBezTo>
                  <a:cubicBezTo>
                    <a:pt x="526" y="956"/>
                    <a:pt x="590" y="478"/>
                    <a:pt x="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85;p51">
              <a:extLst>
                <a:ext uri="{FF2B5EF4-FFF2-40B4-BE49-F238E27FC236}">
                  <a16:creationId xmlns:a16="http://schemas.microsoft.com/office/drawing/2014/main" id="{0F1787AA-7BF5-439D-B181-711373AD2AAA}"/>
                </a:ext>
              </a:extLst>
            </p:cNvPr>
            <p:cNvSpPr/>
            <p:nvPr/>
          </p:nvSpPr>
          <p:spPr>
            <a:xfrm rot="-754766" flipH="1">
              <a:off x="924472" y="4185841"/>
              <a:ext cx="74883" cy="110610"/>
            </a:xfrm>
            <a:custGeom>
              <a:avLst/>
              <a:gdLst/>
              <a:ahLst/>
              <a:cxnLst/>
              <a:rect l="l" t="t" r="r" b="b"/>
              <a:pathLst>
                <a:path w="1004" h="1483" extrusionOk="0">
                  <a:moveTo>
                    <a:pt x="377" y="0"/>
                  </a:moveTo>
                  <a:cubicBezTo>
                    <a:pt x="353" y="0"/>
                    <a:pt x="328" y="1"/>
                    <a:pt x="303" y="2"/>
                  </a:cubicBezTo>
                  <a:cubicBezTo>
                    <a:pt x="207" y="495"/>
                    <a:pt x="96" y="989"/>
                    <a:pt x="0" y="1482"/>
                  </a:cubicBezTo>
                  <a:cubicBezTo>
                    <a:pt x="303" y="1402"/>
                    <a:pt x="589" y="1339"/>
                    <a:pt x="828" y="1291"/>
                  </a:cubicBezTo>
                  <a:cubicBezTo>
                    <a:pt x="876" y="893"/>
                    <a:pt x="924" y="511"/>
                    <a:pt x="1003" y="129"/>
                  </a:cubicBezTo>
                  <a:cubicBezTo>
                    <a:pt x="915" y="85"/>
                    <a:pt x="677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86;p51">
              <a:extLst>
                <a:ext uri="{FF2B5EF4-FFF2-40B4-BE49-F238E27FC236}">
                  <a16:creationId xmlns:a16="http://schemas.microsoft.com/office/drawing/2014/main" id="{AA8AB787-8C7A-4B4F-9A25-5BC821EA16CE}"/>
                </a:ext>
              </a:extLst>
            </p:cNvPr>
            <p:cNvSpPr/>
            <p:nvPr/>
          </p:nvSpPr>
          <p:spPr>
            <a:xfrm rot="-754766" flipH="1">
              <a:off x="976889" y="4173989"/>
              <a:ext cx="78389" cy="123587"/>
            </a:xfrm>
            <a:custGeom>
              <a:avLst/>
              <a:gdLst/>
              <a:ahLst/>
              <a:cxnLst/>
              <a:rect l="l" t="t" r="r" b="b"/>
              <a:pathLst>
                <a:path w="1051" h="1657" extrusionOk="0">
                  <a:moveTo>
                    <a:pt x="1051" y="1"/>
                  </a:moveTo>
                  <a:cubicBezTo>
                    <a:pt x="955" y="1"/>
                    <a:pt x="860" y="1"/>
                    <a:pt x="748" y="33"/>
                  </a:cubicBezTo>
                  <a:cubicBezTo>
                    <a:pt x="573" y="64"/>
                    <a:pt x="414" y="144"/>
                    <a:pt x="287" y="224"/>
                  </a:cubicBezTo>
                  <a:cubicBezTo>
                    <a:pt x="96" y="701"/>
                    <a:pt x="32" y="1179"/>
                    <a:pt x="0" y="1656"/>
                  </a:cubicBezTo>
                  <a:cubicBezTo>
                    <a:pt x="255" y="1593"/>
                    <a:pt x="510" y="1545"/>
                    <a:pt x="748" y="1481"/>
                  </a:cubicBezTo>
                  <a:cubicBezTo>
                    <a:pt x="844" y="988"/>
                    <a:pt x="955" y="494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87;p51">
              <a:extLst>
                <a:ext uri="{FF2B5EF4-FFF2-40B4-BE49-F238E27FC236}">
                  <a16:creationId xmlns:a16="http://schemas.microsoft.com/office/drawing/2014/main" id="{A9A850AE-B3AD-4CD7-89AF-D5EF51BBAB6D}"/>
                </a:ext>
              </a:extLst>
            </p:cNvPr>
            <p:cNvSpPr/>
            <p:nvPr/>
          </p:nvSpPr>
          <p:spPr>
            <a:xfrm rot="-754766" flipH="1">
              <a:off x="806113" y="4192715"/>
              <a:ext cx="130673" cy="109342"/>
            </a:xfrm>
            <a:custGeom>
              <a:avLst/>
              <a:gdLst/>
              <a:ahLst/>
              <a:cxnLst/>
              <a:rect l="l" t="t" r="r" b="b"/>
              <a:pathLst>
                <a:path w="1752" h="1466" extrusionOk="0">
                  <a:moveTo>
                    <a:pt x="1258" y="1"/>
                  </a:moveTo>
                  <a:lnTo>
                    <a:pt x="175" y="303"/>
                  </a:lnTo>
                  <a:cubicBezTo>
                    <a:pt x="96" y="685"/>
                    <a:pt x="48" y="1067"/>
                    <a:pt x="0" y="1465"/>
                  </a:cubicBezTo>
                  <a:cubicBezTo>
                    <a:pt x="446" y="1354"/>
                    <a:pt x="796" y="1274"/>
                    <a:pt x="907" y="1274"/>
                  </a:cubicBezTo>
                  <a:lnTo>
                    <a:pt x="1751" y="606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88;p51">
              <a:extLst>
                <a:ext uri="{FF2B5EF4-FFF2-40B4-BE49-F238E27FC236}">
                  <a16:creationId xmlns:a16="http://schemas.microsoft.com/office/drawing/2014/main" id="{F3E172B7-ACCD-4A2A-BD3C-60565D6ECCCA}"/>
                </a:ext>
              </a:extLst>
            </p:cNvPr>
            <p:cNvSpPr/>
            <p:nvPr/>
          </p:nvSpPr>
          <p:spPr>
            <a:xfrm rot="-754766" flipH="1">
              <a:off x="536063" y="4075357"/>
              <a:ext cx="679172" cy="435801"/>
            </a:xfrm>
            <a:custGeom>
              <a:avLst/>
              <a:gdLst/>
              <a:ahLst/>
              <a:cxnLst/>
              <a:rect l="l" t="t" r="r" b="b"/>
              <a:pathLst>
                <a:path w="9106" h="5843" extrusionOk="0">
                  <a:moveTo>
                    <a:pt x="6161" y="1"/>
                  </a:moveTo>
                  <a:cubicBezTo>
                    <a:pt x="5970" y="1"/>
                    <a:pt x="5779" y="17"/>
                    <a:pt x="5588" y="33"/>
                  </a:cubicBezTo>
                  <a:cubicBezTo>
                    <a:pt x="4394" y="160"/>
                    <a:pt x="3614" y="399"/>
                    <a:pt x="3137" y="606"/>
                  </a:cubicBezTo>
                  <a:cubicBezTo>
                    <a:pt x="2802" y="749"/>
                    <a:pt x="2500" y="972"/>
                    <a:pt x="2245" y="1242"/>
                  </a:cubicBezTo>
                  <a:cubicBezTo>
                    <a:pt x="1863" y="1640"/>
                    <a:pt x="1131" y="2420"/>
                    <a:pt x="653" y="2739"/>
                  </a:cubicBezTo>
                  <a:lnTo>
                    <a:pt x="1784" y="2420"/>
                  </a:lnTo>
                  <a:cubicBezTo>
                    <a:pt x="1863" y="2309"/>
                    <a:pt x="2181" y="1911"/>
                    <a:pt x="2770" y="1784"/>
                  </a:cubicBezTo>
                  <a:cubicBezTo>
                    <a:pt x="2897" y="1754"/>
                    <a:pt x="3018" y="1742"/>
                    <a:pt x="3129" y="1742"/>
                  </a:cubicBezTo>
                  <a:cubicBezTo>
                    <a:pt x="3440" y="1742"/>
                    <a:pt x="3680" y="1832"/>
                    <a:pt x="3773" y="1879"/>
                  </a:cubicBezTo>
                  <a:lnTo>
                    <a:pt x="4856" y="1577"/>
                  </a:lnTo>
                  <a:lnTo>
                    <a:pt x="5349" y="2182"/>
                  </a:lnTo>
                  <a:lnTo>
                    <a:pt x="4505" y="2850"/>
                  </a:lnTo>
                  <a:cubicBezTo>
                    <a:pt x="4076" y="2882"/>
                    <a:pt x="112" y="3885"/>
                    <a:pt x="112" y="3885"/>
                  </a:cubicBezTo>
                  <a:lnTo>
                    <a:pt x="1" y="3932"/>
                  </a:lnTo>
                  <a:cubicBezTo>
                    <a:pt x="112" y="4139"/>
                    <a:pt x="558" y="4951"/>
                    <a:pt x="828" y="5699"/>
                  </a:cubicBezTo>
                  <a:cubicBezTo>
                    <a:pt x="844" y="5747"/>
                    <a:pt x="876" y="5795"/>
                    <a:pt x="892" y="5843"/>
                  </a:cubicBezTo>
                  <a:cubicBezTo>
                    <a:pt x="1815" y="5572"/>
                    <a:pt x="4092" y="4903"/>
                    <a:pt x="5381" y="4394"/>
                  </a:cubicBezTo>
                  <a:cubicBezTo>
                    <a:pt x="6829" y="3646"/>
                    <a:pt x="8103" y="2675"/>
                    <a:pt x="9106" y="1386"/>
                  </a:cubicBezTo>
                  <a:cubicBezTo>
                    <a:pt x="8151" y="1115"/>
                    <a:pt x="7323" y="892"/>
                    <a:pt x="7116" y="860"/>
                  </a:cubicBezTo>
                  <a:cubicBezTo>
                    <a:pt x="7116" y="860"/>
                    <a:pt x="6702" y="462"/>
                    <a:pt x="6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89;p51">
              <a:extLst>
                <a:ext uri="{FF2B5EF4-FFF2-40B4-BE49-F238E27FC236}">
                  <a16:creationId xmlns:a16="http://schemas.microsoft.com/office/drawing/2014/main" id="{0E0FB671-DF69-462E-846B-B939D5F3CAB7}"/>
                </a:ext>
              </a:extLst>
            </p:cNvPr>
            <p:cNvSpPr/>
            <p:nvPr/>
          </p:nvSpPr>
          <p:spPr>
            <a:xfrm rot="-754766" flipH="1">
              <a:off x="309252" y="4247883"/>
              <a:ext cx="518888" cy="288570"/>
            </a:xfrm>
            <a:custGeom>
              <a:avLst/>
              <a:gdLst/>
              <a:ahLst/>
              <a:cxnLst/>
              <a:rect l="l" t="t" r="r" b="b"/>
              <a:pathLst>
                <a:path w="6957" h="3869" extrusionOk="0">
                  <a:moveTo>
                    <a:pt x="3726" y="1"/>
                  </a:moveTo>
                  <a:cubicBezTo>
                    <a:pt x="2723" y="1290"/>
                    <a:pt x="1449" y="2261"/>
                    <a:pt x="1" y="3009"/>
                  </a:cubicBezTo>
                  <a:cubicBezTo>
                    <a:pt x="447" y="2834"/>
                    <a:pt x="781" y="2675"/>
                    <a:pt x="876" y="2563"/>
                  </a:cubicBezTo>
                  <a:cubicBezTo>
                    <a:pt x="876" y="2563"/>
                    <a:pt x="4346" y="3184"/>
                    <a:pt x="6241" y="3869"/>
                  </a:cubicBezTo>
                  <a:cubicBezTo>
                    <a:pt x="6957" y="2754"/>
                    <a:pt x="6829" y="1608"/>
                    <a:pt x="6336" y="749"/>
                  </a:cubicBezTo>
                  <a:cubicBezTo>
                    <a:pt x="5604" y="542"/>
                    <a:pt x="4617" y="255"/>
                    <a:pt x="3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90;p51">
              <a:extLst>
                <a:ext uri="{FF2B5EF4-FFF2-40B4-BE49-F238E27FC236}">
                  <a16:creationId xmlns:a16="http://schemas.microsoft.com/office/drawing/2014/main" id="{C476F495-6BCE-48EC-94B3-8133795D4852}"/>
                </a:ext>
              </a:extLst>
            </p:cNvPr>
            <p:cNvSpPr/>
            <p:nvPr/>
          </p:nvSpPr>
          <p:spPr>
            <a:xfrm rot="-754766" flipH="1">
              <a:off x="387942" y="4389447"/>
              <a:ext cx="800223" cy="189297"/>
            </a:xfrm>
            <a:custGeom>
              <a:avLst/>
              <a:gdLst/>
              <a:ahLst/>
              <a:cxnLst/>
              <a:rect l="l" t="t" r="r" b="b"/>
              <a:pathLst>
                <a:path w="10729" h="2538" extrusionOk="0">
                  <a:moveTo>
                    <a:pt x="5812" y="1"/>
                  </a:moveTo>
                  <a:cubicBezTo>
                    <a:pt x="5292" y="1"/>
                    <a:pt x="4772" y="113"/>
                    <a:pt x="4282" y="325"/>
                  </a:cubicBezTo>
                  <a:cubicBezTo>
                    <a:pt x="2977" y="914"/>
                    <a:pt x="876" y="1694"/>
                    <a:pt x="0" y="1949"/>
                  </a:cubicBezTo>
                  <a:cubicBezTo>
                    <a:pt x="112" y="2187"/>
                    <a:pt x="271" y="2378"/>
                    <a:pt x="478" y="2537"/>
                  </a:cubicBezTo>
                  <a:cubicBezTo>
                    <a:pt x="1955" y="1678"/>
                    <a:pt x="3562" y="1338"/>
                    <a:pt x="5201" y="1338"/>
                  </a:cubicBezTo>
                  <a:cubicBezTo>
                    <a:pt x="6810" y="1338"/>
                    <a:pt x="8451" y="1666"/>
                    <a:pt x="10028" y="2155"/>
                  </a:cubicBezTo>
                  <a:cubicBezTo>
                    <a:pt x="10219" y="1996"/>
                    <a:pt x="10394" y="1837"/>
                    <a:pt x="10522" y="1662"/>
                  </a:cubicBezTo>
                  <a:cubicBezTo>
                    <a:pt x="10601" y="1567"/>
                    <a:pt x="10665" y="1471"/>
                    <a:pt x="10729" y="1360"/>
                  </a:cubicBezTo>
                  <a:cubicBezTo>
                    <a:pt x="9630" y="962"/>
                    <a:pt x="8007" y="484"/>
                    <a:pt x="6829" y="150"/>
                  </a:cubicBezTo>
                  <a:cubicBezTo>
                    <a:pt x="6495" y="49"/>
                    <a:pt x="6153" y="1"/>
                    <a:pt x="5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91;p51">
              <a:extLst>
                <a:ext uri="{FF2B5EF4-FFF2-40B4-BE49-F238E27FC236}">
                  <a16:creationId xmlns:a16="http://schemas.microsoft.com/office/drawing/2014/main" id="{55C87370-19FA-4B10-A428-6E9927C7D1EC}"/>
                </a:ext>
              </a:extLst>
            </p:cNvPr>
            <p:cNvSpPr/>
            <p:nvPr/>
          </p:nvSpPr>
          <p:spPr>
            <a:xfrm rot="-754766" flipH="1">
              <a:off x="832467" y="4521438"/>
              <a:ext cx="144919" cy="68022"/>
            </a:xfrm>
            <a:custGeom>
              <a:avLst/>
              <a:gdLst/>
              <a:ahLst/>
              <a:cxnLst/>
              <a:rect l="l" t="t" r="r" b="b"/>
              <a:pathLst>
                <a:path w="1943" h="912" extrusionOk="0">
                  <a:moveTo>
                    <a:pt x="1097" y="0"/>
                  </a:moveTo>
                  <a:cubicBezTo>
                    <a:pt x="497" y="0"/>
                    <a:pt x="31" y="183"/>
                    <a:pt x="16" y="434"/>
                  </a:cubicBezTo>
                  <a:cubicBezTo>
                    <a:pt x="0" y="640"/>
                    <a:pt x="303" y="816"/>
                    <a:pt x="717" y="911"/>
                  </a:cubicBezTo>
                  <a:cubicBezTo>
                    <a:pt x="1146" y="784"/>
                    <a:pt x="1560" y="481"/>
                    <a:pt x="1942" y="131"/>
                  </a:cubicBezTo>
                  <a:cubicBezTo>
                    <a:pt x="1751" y="67"/>
                    <a:pt x="1496" y="20"/>
                    <a:pt x="1242" y="4"/>
                  </a:cubicBezTo>
                  <a:cubicBezTo>
                    <a:pt x="1193" y="1"/>
                    <a:pt x="1145" y="0"/>
                    <a:pt x="1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92;p51">
              <a:extLst>
                <a:ext uri="{FF2B5EF4-FFF2-40B4-BE49-F238E27FC236}">
                  <a16:creationId xmlns:a16="http://schemas.microsoft.com/office/drawing/2014/main" id="{BFAAB3A8-0BF9-4BC3-BA0B-358190D2A8EA}"/>
                </a:ext>
              </a:extLst>
            </p:cNvPr>
            <p:cNvSpPr/>
            <p:nvPr/>
          </p:nvSpPr>
          <p:spPr>
            <a:xfrm rot="-754766" flipH="1">
              <a:off x="799566" y="4540721"/>
              <a:ext cx="127093" cy="63248"/>
            </a:xfrm>
            <a:custGeom>
              <a:avLst/>
              <a:gdLst/>
              <a:ahLst/>
              <a:cxnLst/>
              <a:rect l="l" t="t" r="r" b="b"/>
              <a:pathLst>
                <a:path w="1704" h="848" extrusionOk="0">
                  <a:moveTo>
                    <a:pt x="1226" y="0"/>
                  </a:moveTo>
                  <a:cubicBezTo>
                    <a:pt x="844" y="350"/>
                    <a:pt x="430" y="653"/>
                    <a:pt x="1" y="780"/>
                  </a:cubicBezTo>
                  <a:cubicBezTo>
                    <a:pt x="144" y="812"/>
                    <a:pt x="303" y="828"/>
                    <a:pt x="478" y="844"/>
                  </a:cubicBezTo>
                  <a:cubicBezTo>
                    <a:pt x="527" y="846"/>
                    <a:pt x="575" y="847"/>
                    <a:pt x="623" y="847"/>
                  </a:cubicBezTo>
                  <a:cubicBezTo>
                    <a:pt x="1223" y="847"/>
                    <a:pt x="1689" y="665"/>
                    <a:pt x="1704" y="414"/>
                  </a:cubicBezTo>
                  <a:cubicBezTo>
                    <a:pt x="1704" y="255"/>
                    <a:pt x="1529" y="112"/>
                    <a:pt x="1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93;p51">
              <a:extLst>
                <a:ext uri="{FF2B5EF4-FFF2-40B4-BE49-F238E27FC236}">
                  <a16:creationId xmlns:a16="http://schemas.microsoft.com/office/drawing/2014/main" id="{5F0EC4E7-4A4F-4F1B-B603-87189B234C51}"/>
                </a:ext>
              </a:extLst>
            </p:cNvPr>
            <p:cNvSpPr/>
            <p:nvPr/>
          </p:nvSpPr>
          <p:spPr>
            <a:xfrm rot="-754766" flipH="1">
              <a:off x="319114" y="4149834"/>
              <a:ext cx="414395" cy="159239"/>
            </a:xfrm>
            <a:custGeom>
              <a:avLst/>
              <a:gdLst/>
              <a:ahLst/>
              <a:cxnLst/>
              <a:rect l="l" t="t" r="r" b="b"/>
              <a:pathLst>
                <a:path w="5556" h="2135" extrusionOk="0">
                  <a:moveTo>
                    <a:pt x="155" y="0"/>
                  </a:moveTo>
                  <a:cubicBezTo>
                    <a:pt x="104" y="0"/>
                    <a:pt x="52" y="1"/>
                    <a:pt x="1" y="2"/>
                  </a:cubicBezTo>
                  <a:cubicBezTo>
                    <a:pt x="176" y="145"/>
                    <a:pt x="303" y="320"/>
                    <a:pt x="399" y="479"/>
                  </a:cubicBezTo>
                  <a:cubicBezTo>
                    <a:pt x="669" y="925"/>
                    <a:pt x="1115" y="1243"/>
                    <a:pt x="1640" y="1339"/>
                  </a:cubicBezTo>
                  <a:cubicBezTo>
                    <a:pt x="2723" y="1514"/>
                    <a:pt x="4490" y="1832"/>
                    <a:pt x="5556" y="2135"/>
                  </a:cubicBezTo>
                  <a:cubicBezTo>
                    <a:pt x="5492" y="2023"/>
                    <a:pt x="5413" y="1912"/>
                    <a:pt x="5333" y="1816"/>
                  </a:cubicBezTo>
                  <a:cubicBezTo>
                    <a:pt x="4696" y="977"/>
                    <a:pt x="2341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A7EF23F-6B39-482B-BBDE-D829E7BC5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62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UNUSED RTP SOCKETS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609CF-2588-4C97-BE82-4EF1C3DB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082" y="1657656"/>
            <a:ext cx="6727836" cy="254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038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unused file handler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VideoStream.py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62931-C9CD-403A-A16A-F2569F563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908" y="2360337"/>
            <a:ext cx="6654284" cy="42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640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56934-C966-4FD8-8C92-466E0485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78" y="1540065"/>
            <a:ext cx="6750436" cy="2721270"/>
          </a:xfrm>
          <a:prstGeom prst="rect">
            <a:avLst/>
          </a:prstGeom>
        </p:spPr>
      </p:pic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close request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226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close request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ServerWorker.py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3DD51-DA5E-492C-844A-678BB489D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78" y="1670635"/>
            <a:ext cx="6733304" cy="216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0" y="2543982"/>
            <a:ext cx="9144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4000" b="0" dirty="0"/>
              <a:t>Miscellaneous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96480" y="1450173"/>
            <a:ext cx="936888" cy="936888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96479" y="1587788"/>
            <a:ext cx="936890" cy="6616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7.5</a:t>
            </a:r>
            <a:endParaRPr sz="3600" dirty="0"/>
          </a:p>
        </p:txBody>
      </p:sp>
      <p:grpSp>
        <p:nvGrpSpPr>
          <p:cNvPr id="50" name="Google Shape;645;p46">
            <a:extLst>
              <a:ext uri="{FF2B5EF4-FFF2-40B4-BE49-F238E27FC236}">
                <a16:creationId xmlns:a16="http://schemas.microsoft.com/office/drawing/2014/main" id="{C32D936E-E6C6-4C06-9C93-85E568548607}"/>
              </a:ext>
            </a:extLst>
          </p:cNvPr>
          <p:cNvGrpSpPr/>
          <p:nvPr/>
        </p:nvGrpSpPr>
        <p:grpSpPr>
          <a:xfrm>
            <a:off x="7465579" y="405054"/>
            <a:ext cx="1124712" cy="1068924"/>
            <a:chOff x="7458144" y="341100"/>
            <a:chExt cx="1124712" cy="1068924"/>
          </a:xfrm>
        </p:grpSpPr>
        <p:sp>
          <p:nvSpPr>
            <p:cNvPr id="51" name="Google Shape;646;p46">
              <a:extLst>
                <a:ext uri="{FF2B5EF4-FFF2-40B4-BE49-F238E27FC236}">
                  <a16:creationId xmlns:a16="http://schemas.microsoft.com/office/drawing/2014/main" id="{B45BCA85-897C-43C4-B282-6F98C9870E00}"/>
                </a:ext>
              </a:extLst>
            </p:cNvPr>
            <p:cNvSpPr/>
            <p:nvPr/>
          </p:nvSpPr>
          <p:spPr>
            <a:xfrm>
              <a:off x="7458144" y="341100"/>
              <a:ext cx="1124712" cy="1068924"/>
            </a:xfrm>
            <a:custGeom>
              <a:avLst/>
              <a:gdLst/>
              <a:ahLst/>
              <a:cxnLst/>
              <a:rect l="l" t="t" r="r" b="b"/>
              <a:pathLst>
                <a:path w="32176" h="30580" extrusionOk="0">
                  <a:moveTo>
                    <a:pt x="8091" y="1"/>
                  </a:moveTo>
                  <a:cubicBezTo>
                    <a:pt x="4788" y="1"/>
                    <a:pt x="2487" y="891"/>
                    <a:pt x="1300" y="2636"/>
                  </a:cubicBezTo>
                  <a:cubicBezTo>
                    <a:pt x="1151" y="2858"/>
                    <a:pt x="1003" y="3118"/>
                    <a:pt x="854" y="3378"/>
                  </a:cubicBezTo>
                  <a:cubicBezTo>
                    <a:pt x="1" y="5122"/>
                    <a:pt x="75" y="6829"/>
                    <a:pt x="149" y="8647"/>
                  </a:cubicBezTo>
                  <a:cubicBezTo>
                    <a:pt x="186" y="8944"/>
                    <a:pt x="186" y="9204"/>
                    <a:pt x="186" y="9501"/>
                  </a:cubicBezTo>
                  <a:cubicBezTo>
                    <a:pt x="223" y="10503"/>
                    <a:pt x="335" y="11431"/>
                    <a:pt x="446" y="12284"/>
                  </a:cubicBezTo>
                  <a:cubicBezTo>
                    <a:pt x="929" y="15067"/>
                    <a:pt x="2042" y="16849"/>
                    <a:pt x="3823" y="17554"/>
                  </a:cubicBezTo>
                  <a:cubicBezTo>
                    <a:pt x="4231" y="17702"/>
                    <a:pt x="4788" y="17888"/>
                    <a:pt x="5753" y="18073"/>
                  </a:cubicBezTo>
                  <a:cubicBezTo>
                    <a:pt x="6384" y="18222"/>
                    <a:pt x="7163" y="18370"/>
                    <a:pt x="7980" y="18519"/>
                  </a:cubicBezTo>
                  <a:cubicBezTo>
                    <a:pt x="8648" y="18667"/>
                    <a:pt x="9316" y="18779"/>
                    <a:pt x="10058" y="18927"/>
                  </a:cubicBezTo>
                  <a:cubicBezTo>
                    <a:pt x="13657" y="19669"/>
                    <a:pt x="18185" y="20708"/>
                    <a:pt x="21191" y="22415"/>
                  </a:cubicBezTo>
                  <a:cubicBezTo>
                    <a:pt x="22935" y="23380"/>
                    <a:pt x="23863" y="26312"/>
                    <a:pt x="24048" y="27388"/>
                  </a:cubicBezTo>
                  <a:lnTo>
                    <a:pt x="24716" y="30580"/>
                  </a:lnTo>
                  <a:lnTo>
                    <a:pt x="26572" y="27908"/>
                  </a:lnTo>
                  <a:cubicBezTo>
                    <a:pt x="26609" y="27833"/>
                    <a:pt x="27759" y="26163"/>
                    <a:pt x="29021" y="23751"/>
                  </a:cubicBezTo>
                  <a:cubicBezTo>
                    <a:pt x="30097" y="21599"/>
                    <a:pt x="30914" y="19558"/>
                    <a:pt x="31396" y="17665"/>
                  </a:cubicBezTo>
                  <a:cubicBezTo>
                    <a:pt x="31693" y="16515"/>
                    <a:pt x="31879" y="15401"/>
                    <a:pt x="31953" y="14362"/>
                  </a:cubicBezTo>
                  <a:cubicBezTo>
                    <a:pt x="32176" y="10948"/>
                    <a:pt x="31174" y="8313"/>
                    <a:pt x="28947" y="6458"/>
                  </a:cubicBezTo>
                  <a:cubicBezTo>
                    <a:pt x="24976" y="3118"/>
                    <a:pt x="18370" y="1522"/>
                    <a:pt x="13732" y="594"/>
                  </a:cubicBezTo>
                  <a:lnTo>
                    <a:pt x="13286" y="520"/>
                  </a:lnTo>
                  <a:cubicBezTo>
                    <a:pt x="11357" y="186"/>
                    <a:pt x="9612" y="1"/>
                    <a:pt x="8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7;p46">
              <a:extLst>
                <a:ext uri="{FF2B5EF4-FFF2-40B4-BE49-F238E27FC236}">
                  <a16:creationId xmlns:a16="http://schemas.microsoft.com/office/drawing/2014/main" id="{75646619-3DE5-452E-84FB-1EA73BEC5A63}"/>
                </a:ext>
              </a:extLst>
            </p:cNvPr>
            <p:cNvSpPr/>
            <p:nvPr/>
          </p:nvSpPr>
          <p:spPr>
            <a:xfrm>
              <a:off x="7669587" y="924839"/>
              <a:ext cx="149223" cy="29852"/>
            </a:xfrm>
            <a:custGeom>
              <a:avLst/>
              <a:gdLst/>
              <a:ahLst/>
              <a:cxnLst/>
              <a:rect l="l" t="t" r="r" b="b"/>
              <a:pathLst>
                <a:path w="4269" h="854" extrusionOk="0">
                  <a:moveTo>
                    <a:pt x="1" y="0"/>
                  </a:moveTo>
                  <a:lnTo>
                    <a:pt x="1" y="0"/>
                  </a:lnTo>
                  <a:cubicBezTo>
                    <a:pt x="1114" y="260"/>
                    <a:pt x="2599" y="520"/>
                    <a:pt x="4269" y="854"/>
                  </a:cubicBezTo>
                  <a:cubicBezTo>
                    <a:pt x="2895" y="409"/>
                    <a:pt x="1448" y="186"/>
                    <a:pt x="1" y="0"/>
                  </a:cubicBezTo>
                  <a:close/>
                </a:path>
              </a:pathLst>
            </a:custGeom>
            <a:solidFill>
              <a:srgbClr val="D7F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8;p46">
              <a:extLst>
                <a:ext uri="{FF2B5EF4-FFF2-40B4-BE49-F238E27FC236}">
                  <a16:creationId xmlns:a16="http://schemas.microsoft.com/office/drawing/2014/main" id="{F873B432-6BF2-49A3-AACD-1E2C89C4AAC3}"/>
                </a:ext>
              </a:extLst>
            </p:cNvPr>
            <p:cNvSpPr/>
            <p:nvPr/>
          </p:nvSpPr>
          <p:spPr>
            <a:xfrm>
              <a:off x="7503550" y="389582"/>
              <a:ext cx="1028726" cy="898518"/>
            </a:xfrm>
            <a:custGeom>
              <a:avLst/>
              <a:gdLst/>
              <a:ahLst/>
              <a:cxnLst/>
              <a:rect l="l" t="t" r="r" b="b"/>
              <a:pathLst>
                <a:path w="29430" h="25705" extrusionOk="0">
                  <a:moveTo>
                    <a:pt x="6833" y="0"/>
                  </a:moveTo>
                  <a:cubicBezTo>
                    <a:pt x="4135" y="0"/>
                    <a:pt x="2113" y="609"/>
                    <a:pt x="1151" y="2028"/>
                  </a:cubicBezTo>
                  <a:cubicBezTo>
                    <a:pt x="1003" y="2213"/>
                    <a:pt x="891" y="2436"/>
                    <a:pt x="817" y="2622"/>
                  </a:cubicBezTo>
                  <a:cubicBezTo>
                    <a:pt x="1" y="4217"/>
                    <a:pt x="223" y="5924"/>
                    <a:pt x="298" y="8040"/>
                  </a:cubicBezTo>
                  <a:cubicBezTo>
                    <a:pt x="335" y="8967"/>
                    <a:pt x="409" y="9821"/>
                    <a:pt x="520" y="10637"/>
                  </a:cubicBezTo>
                  <a:cubicBezTo>
                    <a:pt x="854" y="12641"/>
                    <a:pt x="1596" y="14311"/>
                    <a:pt x="3044" y="14868"/>
                  </a:cubicBezTo>
                  <a:cubicBezTo>
                    <a:pt x="3378" y="15016"/>
                    <a:pt x="3972" y="15165"/>
                    <a:pt x="4751" y="15313"/>
                  </a:cubicBezTo>
                  <a:cubicBezTo>
                    <a:pt x="6198" y="15499"/>
                    <a:pt x="7645" y="15722"/>
                    <a:pt x="9019" y="16167"/>
                  </a:cubicBezTo>
                  <a:cubicBezTo>
                    <a:pt x="12767" y="16946"/>
                    <a:pt x="17405" y="18022"/>
                    <a:pt x="20560" y="19804"/>
                  </a:cubicBezTo>
                  <a:cubicBezTo>
                    <a:pt x="23269" y="21325"/>
                    <a:pt x="24122" y="25704"/>
                    <a:pt x="24122" y="25704"/>
                  </a:cubicBezTo>
                  <a:cubicBezTo>
                    <a:pt x="24122" y="25704"/>
                    <a:pt x="25273" y="24071"/>
                    <a:pt x="26460" y="21733"/>
                  </a:cubicBezTo>
                  <a:cubicBezTo>
                    <a:pt x="27314" y="20063"/>
                    <a:pt x="28205" y="18022"/>
                    <a:pt x="28761" y="15907"/>
                  </a:cubicBezTo>
                  <a:cubicBezTo>
                    <a:pt x="29021" y="14905"/>
                    <a:pt x="29207" y="13866"/>
                    <a:pt x="29281" y="12864"/>
                  </a:cubicBezTo>
                  <a:cubicBezTo>
                    <a:pt x="29429" y="10303"/>
                    <a:pt x="28835" y="7854"/>
                    <a:pt x="26757" y="6147"/>
                  </a:cubicBezTo>
                  <a:cubicBezTo>
                    <a:pt x="23269" y="3178"/>
                    <a:pt x="17443" y="1620"/>
                    <a:pt x="12173" y="581"/>
                  </a:cubicBezTo>
                  <a:cubicBezTo>
                    <a:pt x="12024" y="543"/>
                    <a:pt x="11876" y="543"/>
                    <a:pt x="11765" y="506"/>
                  </a:cubicBezTo>
                  <a:cubicBezTo>
                    <a:pt x="9962" y="180"/>
                    <a:pt x="8298" y="0"/>
                    <a:pt x="6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9;p46">
              <a:extLst>
                <a:ext uri="{FF2B5EF4-FFF2-40B4-BE49-F238E27FC236}">
                  <a16:creationId xmlns:a16="http://schemas.microsoft.com/office/drawing/2014/main" id="{99EDFD61-186D-43DE-AE54-C5C08E6E4B31}"/>
                </a:ext>
              </a:extLst>
            </p:cNvPr>
            <p:cNvSpPr/>
            <p:nvPr/>
          </p:nvSpPr>
          <p:spPr>
            <a:xfrm>
              <a:off x="7869355" y="573442"/>
              <a:ext cx="385309" cy="286666"/>
            </a:xfrm>
            <a:custGeom>
              <a:avLst/>
              <a:gdLst/>
              <a:ahLst/>
              <a:cxnLst/>
              <a:rect l="l" t="t" r="r" b="b"/>
              <a:pathLst>
                <a:path w="11023" h="8201" extrusionOk="0">
                  <a:moveTo>
                    <a:pt x="2194" y="1"/>
                  </a:moveTo>
                  <a:cubicBezTo>
                    <a:pt x="1992" y="1"/>
                    <a:pt x="1780" y="45"/>
                    <a:pt x="1559" y="145"/>
                  </a:cubicBezTo>
                  <a:cubicBezTo>
                    <a:pt x="1" y="887"/>
                    <a:pt x="2005" y="5637"/>
                    <a:pt x="2970" y="7678"/>
                  </a:cubicBezTo>
                  <a:cubicBezTo>
                    <a:pt x="3116" y="8020"/>
                    <a:pt x="3454" y="8201"/>
                    <a:pt x="3796" y="8201"/>
                  </a:cubicBezTo>
                  <a:cubicBezTo>
                    <a:pt x="3974" y="8201"/>
                    <a:pt x="4153" y="8151"/>
                    <a:pt x="4306" y="8049"/>
                  </a:cubicBezTo>
                  <a:cubicBezTo>
                    <a:pt x="6310" y="6565"/>
                    <a:pt x="11023" y="2965"/>
                    <a:pt x="9612" y="1815"/>
                  </a:cubicBezTo>
                  <a:cubicBezTo>
                    <a:pt x="9210" y="1481"/>
                    <a:pt x="8736" y="1352"/>
                    <a:pt x="8246" y="1352"/>
                  </a:cubicBezTo>
                  <a:cubicBezTo>
                    <a:pt x="6611" y="1352"/>
                    <a:pt x="4788" y="2780"/>
                    <a:pt x="4788" y="2780"/>
                  </a:cubicBezTo>
                  <a:cubicBezTo>
                    <a:pt x="4788" y="2780"/>
                    <a:pt x="3793" y="1"/>
                    <a:pt x="2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50;p46">
            <a:extLst>
              <a:ext uri="{FF2B5EF4-FFF2-40B4-BE49-F238E27FC236}">
                <a16:creationId xmlns:a16="http://schemas.microsoft.com/office/drawing/2014/main" id="{9C5EDF6B-8395-443D-A95D-91F866F1E697}"/>
              </a:ext>
            </a:extLst>
          </p:cNvPr>
          <p:cNvGrpSpPr/>
          <p:nvPr/>
        </p:nvGrpSpPr>
        <p:grpSpPr>
          <a:xfrm>
            <a:off x="557737" y="3512989"/>
            <a:ext cx="777072" cy="1221026"/>
            <a:chOff x="550302" y="3449035"/>
            <a:chExt cx="777072" cy="1221026"/>
          </a:xfrm>
        </p:grpSpPr>
        <p:sp>
          <p:nvSpPr>
            <p:cNvPr id="56" name="Google Shape;651;p46">
              <a:extLst>
                <a:ext uri="{FF2B5EF4-FFF2-40B4-BE49-F238E27FC236}">
                  <a16:creationId xmlns:a16="http://schemas.microsoft.com/office/drawing/2014/main" id="{80C8A935-569D-4D54-A28C-D20307143ECF}"/>
                </a:ext>
              </a:extLst>
            </p:cNvPr>
            <p:cNvSpPr/>
            <p:nvPr/>
          </p:nvSpPr>
          <p:spPr>
            <a:xfrm>
              <a:off x="550302" y="344903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2;p46">
              <a:extLst>
                <a:ext uri="{FF2B5EF4-FFF2-40B4-BE49-F238E27FC236}">
                  <a16:creationId xmlns:a16="http://schemas.microsoft.com/office/drawing/2014/main" id="{3F65720A-684D-4A25-80EB-D1F7C61C498D}"/>
                </a:ext>
              </a:extLst>
            </p:cNvPr>
            <p:cNvSpPr/>
            <p:nvPr/>
          </p:nvSpPr>
          <p:spPr>
            <a:xfrm>
              <a:off x="687618" y="354941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53;p46">
              <a:extLst>
                <a:ext uri="{FF2B5EF4-FFF2-40B4-BE49-F238E27FC236}">
                  <a16:creationId xmlns:a16="http://schemas.microsoft.com/office/drawing/2014/main" id="{20F2CAAF-7DAE-4705-8534-E8A29A1C4BA8}"/>
                </a:ext>
              </a:extLst>
            </p:cNvPr>
            <p:cNvSpPr/>
            <p:nvPr/>
          </p:nvSpPr>
          <p:spPr>
            <a:xfrm>
              <a:off x="875859" y="361411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54;p46">
              <a:extLst>
                <a:ext uri="{FF2B5EF4-FFF2-40B4-BE49-F238E27FC236}">
                  <a16:creationId xmlns:a16="http://schemas.microsoft.com/office/drawing/2014/main" id="{68972804-C07E-4A6F-8666-0C10D2978AD1}"/>
                </a:ext>
              </a:extLst>
            </p:cNvPr>
            <p:cNvSpPr/>
            <p:nvPr/>
          </p:nvSpPr>
          <p:spPr>
            <a:xfrm>
              <a:off x="952143" y="398822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55;p46">
              <a:extLst>
                <a:ext uri="{FF2B5EF4-FFF2-40B4-BE49-F238E27FC236}">
                  <a16:creationId xmlns:a16="http://schemas.microsoft.com/office/drawing/2014/main" id="{CA89DD7F-8603-4DFD-B8DB-FB7035675C75}"/>
                </a:ext>
              </a:extLst>
            </p:cNvPr>
            <p:cNvSpPr/>
            <p:nvPr/>
          </p:nvSpPr>
          <p:spPr>
            <a:xfrm>
              <a:off x="785560" y="404247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56;p46">
              <a:extLst>
                <a:ext uri="{FF2B5EF4-FFF2-40B4-BE49-F238E27FC236}">
                  <a16:creationId xmlns:a16="http://schemas.microsoft.com/office/drawing/2014/main" id="{672FEB40-6192-4B3C-8089-677806DEC8CC}"/>
                </a:ext>
              </a:extLst>
            </p:cNvPr>
            <p:cNvSpPr/>
            <p:nvPr/>
          </p:nvSpPr>
          <p:spPr>
            <a:xfrm>
              <a:off x="606229" y="399336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57;p46">
              <a:extLst>
                <a:ext uri="{FF2B5EF4-FFF2-40B4-BE49-F238E27FC236}">
                  <a16:creationId xmlns:a16="http://schemas.microsoft.com/office/drawing/2014/main" id="{BDC35753-EF8D-48CF-BCD0-2A7641F0F273}"/>
                </a:ext>
              </a:extLst>
            </p:cNvPr>
            <p:cNvSpPr/>
            <p:nvPr/>
          </p:nvSpPr>
          <p:spPr>
            <a:xfrm>
              <a:off x="920375" y="351846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58;p46">
              <a:extLst>
                <a:ext uri="{FF2B5EF4-FFF2-40B4-BE49-F238E27FC236}">
                  <a16:creationId xmlns:a16="http://schemas.microsoft.com/office/drawing/2014/main" id="{22366137-58C1-4D90-B75A-37554E8FE234}"/>
                </a:ext>
              </a:extLst>
            </p:cNvPr>
            <p:cNvSpPr/>
            <p:nvPr/>
          </p:nvSpPr>
          <p:spPr>
            <a:xfrm>
              <a:off x="636763" y="385600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59;p46">
              <a:extLst>
                <a:ext uri="{FF2B5EF4-FFF2-40B4-BE49-F238E27FC236}">
                  <a16:creationId xmlns:a16="http://schemas.microsoft.com/office/drawing/2014/main" id="{F9CD785A-78E7-439F-A928-D37F577D84AF}"/>
                </a:ext>
              </a:extLst>
            </p:cNvPr>
            <p:cNvSpPr/>
            <p:nvPr/>
          </p:nvSpPr>
          <p:spPr>
            <a:xfrm>
              <a:off x="639299" y="368540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60;p46">
              <a:extLst>
                <a:ext uri="{FF2B5EF4-FFF2-40B4-BE49-F238E27FC236}">
                  <a16:creationId xmlns:a16="http://schemas.microsoft.com/office/drawing/2014/main" id="{0F45A993-A5AE-458B-ABCB-2DA981E76E8B}"/>
                </a:ext>
              </a:extLst>
            </p:cNvPr>
            <p:cNvSpPr/>
            <p:nvPr/>
          </p:nvSpPr>
          <p:spPr>
            <a:xfrm>
              <a:off x="757596" y="366137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46">
              <a:extLst>
                <a:ext uri="{FF2B5EF4-FFF2-40B4-BE49-F238E27FC236}">
                  <a16:creationId xmlns:a16="http://schemas.microsoft.com/office/drawing/2014/main" id="{4C19326B-78B7-4BBE-9A19-AC6BE5F5CF32}"/>
                </a:ext>
              </a:extLst>
            </p:cNvPr>
            <p:cNvSpPr/>
            <p:nvPr/>
          </p:nvSpPr>
          <p:spPr>
            <a:xfrm>
              <a:off x="836415" y="349680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46">
              <a:extLst>
                <a:ext uri="{FF2B5EF4-FFF2-40B4-BE49-F238E27FC236}">
                  <a16:creationId xmlns:a16="http://schemas.microsoft.com/office/drawing/2014/main" id="{27BD0D63-5F2C-4A2D-AC63-964B7F33323F}"/>
                </a:ext>
              </a:extLst>
            </p:cNvPr>
            <p:cNvSpPr/>
            <p:nvPr/>
          </p:nvSpPr>
          <p:spPr>
            <a:xfrm>
              <a:off x="727062" y="378718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3;p46">
              <a:extLst>
                <a:ext uri="{FF2B5EF4-FFF2-40B4-BE49-F238E27FC236}">
                  <a16:creationId xmlns:a16="http://schemas.microsoft.com/office/drawing/2014/main" id="{D2440A60-25C2-4481-9C24-11994E157AD6}"/>
                </a:ext>
              </a:extLst>
            </p:cNvPr>
            <p:cNvSpPr/>
            <p:nvPr/>
          </p:nvSpPr>
          <p:spPr>
            <a:xfrm>
              <a:off x="707974" y="354544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64;p46">
              <a:extLst>
                <a:ext uri="{FF2B5EF4-FFF2-40B4-BE49-F238E27FC236}">
                  <a16:creationId xmlns:a16="http://schemas.microsoft.com/office/drawing/2014/main" id="{CF859810-0E24-4DEF-84CE-C39C9A742102}"/>
                </a:ext>
              </a:extLst>
            </p:cNvPr>
            <p:cNvSpPr/>
            <p:nvPr/>
          </p:nvSpPr>
          <p:spPr>
            <a:xfrm>
              <a:off x="652013" y="399579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65;p46">
              <a:extLst>
                <a:ext uri="{FF2B5EF4-FFF2-40B4-BE49-F238E27FC236}">
                  <a16:creationId xmlns:a16="http://schemas.microsoft.com/office/drawing/2014/main" id="{E0AE657E-FEAC-46F0-BCBF-6241FF395B10}"/>
                </a:ext>
              </a:extLst>
            </p:cNvPr>
            <p:cNvSpPr/>
            <p:nvPr/>
          </p:nvSpPr>
          <p:spPr>
            <a:xfrm>
              <a:off x="997926" y="376638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66;p46">
              <a:extLst>
                <a:ext uri="{FF2B5EF4-FFF2-40B4-BE49-F238E27FC236}">
                  <a16:creationId xmlns:a16="http://schemas.microsoft.com/office/drawing/2014/main" id="{E61C3F62-DF6C-4DB8-9013-5022F3200CB0}"/>
                </a:ext>
              </a:extLst>
            </p:cNvPr>
            <p:cNvSpPr/>
            <p:nvPr/>
          </p:nvSpPr>
          <p:spPr>
            <a:xfrm>
              <a:off x="1043710" y="390179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67;p46">
              <a:extLst>
                <a:ext uri="{FF2B5EF4-FFF2-40B4-BE49-F238E27FC236}">
                  <a16:creationId xmlns:a16="http://schemas.microsoft.com/office/drawing/2014/main" id="{41BE059C-170A-4102-8DF7-E53B0D339BF9}"/>
                </a:ext>
              </a:extLst>
            </p:cNvPr>
            <p:cNvSpPr/>
            <p:nvPr/>
          </p:nvSpPr>
          <p:spPr>
            <a:xfrm>
              <a:off x="748686" y="392581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68;p46">
              <a:extLst>
                <a:ext uri="{FF2B5EF4-FFF2-40B4-BE49-F238E27FC236}">
                  <a16:creationId xmlns:a16="http://schemas.microsoft.com/office/drawing/2014/main" id="{FDA70195-B33E-4BD7-8FFD-CE673CE39F97}"/>
                </a:ext>
              </a:extLst>
            </p:cNvPr>
            <p:cNvSpPr/>
            <p:nvPr/>
          </p:nvSpPr>
          <p:spPr>
            <a:xfrm>
              <a:off x="889841" y="374637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69;p46">
              <a:extLst>
                <a:ext uri="{FF2B5EF4-FFF2-40B4-BE49-F238E27FC236}">
                  <a16:creationId xmlns:a16="http://schemas.microsoft.com/office/drawing/2014/main" id="{321798A9-E66E-426B-B65F-FE811145C619}"/>
                </a:ext>
              </a:extLst>
            </p:cNvPr>
            <p:cNvSpPr/>
            <p:nvPr/>
          </p:nvSpPr>
          <p:spPr>
            <a:xfrm>
              <a:off x="926715" y="388013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880;p51">
            <a:extLst>
              <a:ext uri="{FF2B5EF4-FFF2-40B4-BE49-F238E27FC236}">
                <a16:creationId xmlns:a16="http://schemas.microsoft.com/office/drawing/2014/main" id="{021A0203-86AD-4AB1-ACF6-DEC4A36FF923}"/>
              </a:ext>
            </a:extLst>
          </p:cNvPr>
          <p:cNvGrpSpPr/>
          <p:nvPr/>
        </p:nvGrpSpPr>
        <p:grpSpPr>
          <a:xfrm>
            <a:off x="333185" y="405754"/>
            <a:ext cx="1128182" cy="841979"/>
            <a:chOff x="210019" y="3951477"/>
            <a:chExt cx="1128182" cy="841979"/>
          </a:xfrm>
        </p:grpSpPr>
        <p:sp>
          <p:nvSpPr>
            <p:cNvPr id="99" name="Google Shape;881;p51">
              <a:extLst>
                <a:ext uri="{FF2B5EF4-FFF2-40B4-BE49-F238E27FC236}">
                  <a16:creationId xmlns:a16="http://schemas.microsoft.com/office/drawing/2014/main" id="{11194D1E-668A-4DC6-8318-0D5A1E6256BC}"/>
                </a:ext>
              </a:extLst>
            </p:cNvPr>
            <p:cNvSpPr/>
            <p:nvPr/>
          </p:nvSpPr>
          <p:spPr>
            <a:xfrm rot="-754766" flipH="1">
              <a:off x="267156" y="4054249"/>
              <a:ext cx="1013910" cy="636435"/>
            </a:xfrm>
            <a:custGeom>
              <a:avLst/>
              <a:gdLst/>
              <a:ahLst/>
              <a:cxnLst/>
              <a:rect l="l" t="t" r="r" b="b"/>
              <a:pathLst>
                <a:path w="13594" h="8533" extrusionOk="0">
                  <a:moveTo>
                    <a:pt x="6845" y="1"/>
                  </a:moveTo>
                  <a:cubicBezTo>
                    <a:pt x="6622" y="17"/>
                    <a:pt x="6399" y="17"/>
                    <a:pt x="6208" y="49"/>
                  </a:cubicBezTo>
                  <a:cubicBezTo>
                    <a:pt x="5158" y="160"/>
                    <a:pt x="4282" y="367"/>
                    <a:pt x="3598" y="654"/>
                  </a:cubicBezTo>
                  <a:cubicBezTo>
                    <a:pt x="3168" y="829"/>
                    <a:pt x="2802" y="1099"/>
                    <a:pt x="2483" y="1434"/>
                  </a:cubicBezTo>
                  <a:cubicBezTo>
                    <a:pt x="1863" y="2118"/>
                    <a:pt x="1306" y="2643"/>
                    <a:pt x="1003" y="2834"/>
                  </a:cubicBezTo>
                  <a:cubicBezTo>
                    <a:pt x="955" y="2882"/>
                    <a:pt x="924" y="2882"/>
                    <a:pt x="924" y="2882"/>
                  </a:cubicBezTo>
                  <a:cubicBezTo>
                    <a:pt x="112" y="3169"/>
                    <a:pt x="0" y="4076"/>
                    <a:pt x="64" y="4569"/>
                  </a:cubicBezTo>
                  <a:lnTo>
                    <a:pt x="80" y="4697"/>
                  </a:lnTo>
                  <a:lnTo>
                    <a:pt x="159" y="4840"/>
                  </a:lnTo>
                  <a:cubicBezTo>
                    <a:pt x="255" y="4983"/>
                    <a:pt x="701" y="5795"/>
                    <a:pt x="955" y="6511"/>
                  </a:cubicBezTo>
                  <a:cubicBezTo>
                    <a:pt x="987" y="6575"/>
                    <a:pt x="1003" y="6639"/>
                    <a:pt x="1035" y="6702"/>
                  </a:cubicBezTo>
                  <a:cubicBezTo>
                    <a:pt x="1194" y="7021"/>
                    <a:pt x="1417" y="7291"/>
                    <a:pt x="1688" y="7498"/>
                  </a:cubicBezTo>
                  <a:cubicBezTo>
                    <a:pt x="2054" y="7785"/>
                    <a:pt x="2499" y="7944"/>
                    <a:pt x="2961" y="7960"/>
                  </a:cubicBezTo>
                  <a:lnTo>
                    <a:pt x="3120" y="7960"/>
                  </a:lnTo>
                  <a:cubicBezTo>
                    <a:pt x="3550" y="7960"/>
                    <a:pt x="4043" y="7912"/>
                    <a:pt x="4585" y="7832"/>
                  </a:cubicBezTo>
                  <a:cubicBezTo>
                    <a:pt x="4791" y="7960"/>
                    <a:pt x="5046" y="8039"/>
                    <a:pt x="5237" y="8087"/>
                  </a:cubicBezTo>
                  <a:cubicBezTo>
                    <a:pt x="5428" y="8119"/>
                    <a:pt x="5619" y="8151"/>
                    <a:pt x="5810" y="8151"/>
                  </a:cubicBezTo>
                  <a:cubicBezTo>
                    <a:pt x="5874" y="8167"/>
                    <a:pt x="5922" y="8167"/>
                    <a:pt x="5985" y="8167"/>
                  </a:cubicBezTo>
                  <a:cubicBezTo>
                    <a:pt x="6224" y="8167"/>
                    <a:pt x="6702" y="8135"/>
                    <a:pt x="7100" y="7944"/>
                  </a:cubicBezTo>
                  <a:cubicBezTo>
                    <a:pt x="7163" y="7960"/>
                    <a:pt x="7227" y="7992"/>
                    <a:pt x="7275" y="8023"/>
                  </a:cubicBezTo>
                  <a:cubicBezTo>
                    <a:pt x="7879" y="8374"/>
                    <a:pt x="8389" y="8533"/>
                    <a:pt x="8803" y="8533"/>
                  </a:cubicBezTo>
                  <a:cubicBezTo>
                    <a:pt x="8962" y="8533"/>
                    <a:pt x="9105" y="8517"/>
                    <a:pt x="9232" y="8453"/>
                  </a:cubicBezTo>
                  <a:cubicBezTo>
                    <a:pt x="9360" y="8421"/>
                    <a:pt x="9487" y="8374"/>
                    <a:pt x="9630" y="8326"/>
                  </a:cubicBezTo>
                  <a:cubicBezTo>
                    <a:pt x="10347" y="8071"/>
                    <a:pt x="11238" y="7753"/>
                    <a:pt x="12002" y="7116"/>
                  </a:cubicBezTo>
                  <a:cubicBezTo>
                    <a:pt x="12225" y="6925"/>
                    <a:pt x="12416" y="6718"/>
                    <a:pt x="12575" y="6527"/>
                  </a:cubicBezTo>
                  <a:cubicBezTo>
                    <a:pt x="12655" y="6416"/>
                    <a:pt x="12734" y="6304"/>
                    <a:pt x="12814" y="6177"/>
                  </a:cubicBezTo>
                  <a:cubicBezTo>
                    <a:pt x="13562" y="4999"/>
                    <a:pt x="13594" y="3630"/>
                    <a:pt x="12909" y="2452"/>
                  </a:cubicBezTo>
                  <a:cubicBezTo>
                    <a:pt x="12830" y="2309"/>
                    <a:pt x="12750" y="2182"/>
                    <a:pt x="12655" y="2054"/>
                  </a:cubicBezTo>
                  <a:cubicBezTo>
                    <a:pt x="11827" y="956"/>
                    <a:pt x="9185" y="1"/>
                    <a:pt x="6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82;p51">
              <a:extLst>
                <a:ext uri="{FF2B5EF4-FFF2-40B4-BE49-F238E27FC236}">
                  <a16:creationId xmlns:a16="http://schemas.microsoft.com/office/drawing/2014/main" id="{C18DBD66-9AC0-4EDD-8AEB-AD254D57B598}"/>
                </a:ext>
              </a:extLst>
            </p:cNvPr>
            <p:cNvSpPr/>
            <p:nvPr/>
          </p:nvSpPr>
          <p:spPr>
            <a:xfrm rot="-754766" flipH="1">
              <a:off x="458129" y="4485352"/>
              <a:ext cx="712437" cy="156778"/>
            </a:xfrm>
            <a:custGeom>
              <a:avLst/>
              <a:gdLst/>
              <a:ahLst/>
              <a:cxnLst/>
              <a:rect l="l" t="t" r="r" b="b"/>
              <a:pathLst>
                <a:path w="9552" h="2102" extrusionOk="0">
                  <a:moveTo>
                    <a:pt x="4724" y="1"/>
                  </a:moveTo>
                  <a:cubicBezTo>
                    <a:pt x="3085" y="1"/>
                    <a:pt x="1478" y="341"/>
                    <a:pt x="1" y="1200"/>
                  </a:cubicBezTo>
                  <a:cubicBezTo>
                    <a:pt x="255" y="1391"/>
                    <a:pt x="574" y="1519"/>
                    <a:pt x="924" y="1519"/>
                  </a:cubicBezTo>
                  <a:cubicBezTo>
                    <a:pt x="987" y="1521"/>
                    <a:pt x="1053" y="1523"/>
                    <a:pt x="1124" y="1523"/>
                  </a:cubicBezTo>
                  <a:cubicBezTo>
                    <a:pt x="1497" y="1523"/>
                    <a:pt x="1974" y="1485"/>
                    <a:pt x="2563" y="1391"/>
                  </a:cubicBezTo>
                  <a:cubicBezTo>
                    <a:pt x="2563" y="1391"/>
                    <a:pt x="3050" y="1224"/>
                    <a:pt x="3731" y="1224"/>
                  </a:cubicBezTo>
                  <a:cubicBezTo>
                    <a:pt x="4257" y="1224"/>
                    <a:pt x="4900" y="1324"/>
                    <a:pt x="5524" y="1678"/>
                  </a:cubicBezTo>
                  <a:cubicBezTo>
                    <a:pt x="5823" y="1847"/>
                    <a:pt x="6336" y="2102"/>
                    <a:pt x="6730" y="2102"/>
                  </a:cubicBezTo>
                  <a:cubicBezTo>
                    <a:pt x="6818" y="2102"/>
                    <a:pt x="6900" y="2089"/>
                    <a:pt x="6973" y="2060"/>
                  </a:cubicBezTo>
                  <a:cubicBezTo>
                    <a:pt x="7721" y="1789"/>
                    <a:pt x="8739" y="1519"/>
                    <a:pt x="9551" y="818"/>
                  </a:cubicBezTo>
                  <a:cubicBezTo>
                    <a:pt x="7974" y="329"/>
                    <a:pt x="6333" y="1"/>
                    <a:pt x="4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83;p51">
              <a:extLst>
                <a:ext uri="{FF2B5EF4-FFF2-40B4-BE49-F238E27FC236}">
                  <a16:creationId xmlns:a16="http://schemas.microsoft.com/office/drawing/2014/main" id="{CAC44973-38CD-464B-B6EC-C6083EEC21AB}"/>
                </a:ext>
              </a:extLst>
            </p:cNvPr>
            <p:cNvSpPr/>
            <p:nvPr/>
          </p:nvSpPr>
          <p:spPr>
            <a:xfrm rot="-754766" flipH="1">
              <a:off x="1079635" y="4194763"/>
              <a:ext cx="143725" cy="112847"/>
            </a:xfrm>
            <a:custGeom>
              <a:avLst/>
              <a:gdLst/>
              <a:ahLst/>
              <a:cxnLst/>
              <a:rect l="l" t="t" r="r" b="b"/>
              <a:pathLst>
                <a:path w="1927" h="1513" extrusionOk="0">
                  <a:moveTo>
                    <a:pt x="1927" y="0"/>
                  </a:moveTo>
                  <a:lnTo>
                    <a:pt x="796" y="319"/>
                  </a:lnTo>
                  <a:cubicBezTo>
                    <a:pt x="717" y="366"/>
                    <a:pt x="637" y="398"/>
                    <a:pt x="574" y="430"/>
                  </a:cubicBezTo>
                  <a:cubicBezTo>
                    <a:pt x="1" y="621"/>
                    <a:pt x="112" y="1465"/>
                    <a:pt x="112" y="1465"/>
                  </a:cubicBezTo>
                  <a:cubicBezTo>
                    <a:pt x="112" y="1465"/>
                    <a:pt x="128" y="1481"/>
                    <a:pt x="144" y="1512"/>
                  </a:cubicBezTo>
                  <a:lnTo>
                    <a:pt x="255" y="1465"/>
                  </a:lnTo>
                  <a:cubicBezTo>
                    <a:pt x="255" y="1465"/>
                    <a:pt x="892" y="1306"/>
                    <a:pt x="1672" y="1115"/>
                  </a:cubicBezTo>
                  <a:cubicBezTo>
                    <a:pt x="1720" y="732"/>
                    <a:pt x="1799" y="366"/>
                    <a:pt x="19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84;p51">
              <a:extLst>
                <a:ext uri="{FF2B5EF4-FFF2-40B4-BE49-F238E27FC236}">
                  <a16:creationId xmlns:a16="http://schemas.microsoft.com/office/drawing/2014/main" id="{54363857-9ACA-48BC-923D-F800F1CA0FA1}"/>
                </a:ext>
              </a:extLst>
            </p:cNvPr>
            <p:cNvSpPr/>
            <p:nvPr/>
          </p:nvSpPr>
          <p:spPr>
            <a:xfrm rot="-754766" flipH="1">
              <a:off x="1035588" y="4180090"/>
              <a:ext cx="58251" cy="116427"/>
            </a:xfrm>
            <a:custGeom>
              <a:avLst/>
              <a:gdLst/>
              <a:ahLst/>
              <a:cxnLst/>
              <a:rect l="l" t="t" r="r" b="b"/>
              <a:pathLst>
                <a:path w="781" h="1561" extrusionOk="0">
                  <a:moveTo>
                    <a:pt x="781" y="1"/>
                  </a:moveTo>
                  <a:lnTo>
                    <a:pt x="781" y="1"/>
                  </a:lnTo>
                  <a:cubicBezTo>
                    <a:pt x="478" y="160"/>
                    <a:pt x="303" y="367"/>
                    <a:pt x="256" y="446"/>
                  </a:cubicBezTo>
                  <a:cubicBezTo>
                    <a:pt x="128" y="812"/>
                    <a:pt x="49" y="1178"/>
                    <a:pt x="1" y="1561"/>
                  </a:cubicBezTo>
                  <a:cubicBezTo>
                    <a:pt x="160" y="1513"/>
                    <a:pt x="319" y="1481"/>
                    <a:pt x="494" y="1433"/>
                  </a:cubicBezTo>
                  <a:cubicBezTo>
                    <a:pt x="526" y="956"/>
                    <a:pt x="590" y="478"/>
                    <a:pt x="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85;p51">
              <a:extLst>
                <a:ext uri="{FF2B5EF4-FFF2-40B4-BE49-F238E27FC236}">
                  <a16:creationId xmlns:a16="http://schemas.microsoft.com/office/drawing/2014/main" id="{0F1787AA-7BF5-439D-B181-711373AD2AAA}"/>
                </a:ext>
              </a:extLst>
            </p:cNvPr>
            <p:cNvSpPr/>
            <p:nvPr/>
          </p:nvSpPr>
          <p:spPr>
            <a:xfrm rot="-754766" flipH="1">
              <a:off x="924472" y="4185841"/>
              <a:ext cx="74883" cy="110610"/>
            </a:xfrm>
            <a:custGeom>
              <a:avLst/>
              <a:gdLst/>
              <a:ahLst/>
              <a:cxnLst/>
              <a:rect l="l" t="t" r="r" b="b"/>
              <a:pathLst>
                <a:path w="1004" h="1483" extrusionOk="0">
                  <a:moveTo>
                    <a:pt x="377" y="0"/>
                  </a:moveTo>
                  <a:cubicBezTo>
                    <a:pt x="353" y="0"/>
                    <a:pt x="328" y="1"/>
                    <a:pt x="303" y="2"/>
                  </a:cubicBezTo>
                  <a:cubicBezTo>
                    <a:pt x="207" y="495"/>
                    <a:pt x="96" y="989"/>
                    <a:pt x="0" y="1482"/>
                  </a:cubicBezTo>
                  <a:cubicBezTo>
                    <a:pt x="303" y="1402"/>
                    <a:pt x="589" y="1339"/>
                    <a:pt x="828" y="1291"/>
                  </a:cubicBezTo>
                  <a:cubicBezTo>
                    <a:pt x="876" y="893"/>
                    <a:pt x="924" y="511"/>
                    <a:pt x="1003" y="129"/>
                  </a:cubicBezTo>
                  <a:cubicBezTo>
                    <a:pt x="915" y="85"/>
                    <a:pt x="677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86;p51">
              <a:extLst>
                <a:ext uri="{FF2B5EF4-FFF2-40B4-BE49-F238E27FC236}">
                  <a16:creationId xmlns:a16="http://schemas.microsoft.com/office/drawing/2014/main" id="{AA8AB787-8C7A-4B4F-9A25-5BC821EA16CE}"/>
                </a:ext>
              </a:extLst>
            </p:cNvPr>
            <p:cNvSpPr/>
            <p:nvPr/>
          </p:nvSpPr>
          <p:spPr>
            <a:xfrm rot="-754766" flipH="1">
              <a:off x="976889" y="4173989"/>
              <a:ext cx="78389" cy="123587"/>
            </a:xfrm>
            <a:custGeom>
              <a:avLst/>
              <a:gdLst/>
              <a:ahLst/>
              <a:cxnLst/>
              <a:rect l="l" t="t" r="r" b="b"/>
              <a:pathLst>
                <a:path w="1051" h="1657" extrusionOk="0">
                  <a:moveTo>
                    <a:pt x="1051" y="1"/>
                  </a:moveTo>
                  <a:cubicBezTo>
                    <a:pt x="955" y="1"/>
                    <a:pt x="860" y="1"/>
                    <a:pt x="748" y="33"/>
                  </a:cubicBezTo>
                  <a:cubicBezTo>
                    <a:pt x="573" y="64"/>
                    <a:pt x="414" y="144"/>
                    <a:pt x="287" y="224"/>
                  </a:cubicBezTo>
                  <a:cubicBezTo>
                    <a:pt x="96" y="701"/>
                    <a:pt x="32" y="1179"/>
                    <a:pt x="0" y="1656"/>
                  </a:cubicBezTo>
                  <a:cubicBezTo>
                    <a:pt x="255" y="1593"/>
                    <a:pt x="510" y="1545"/>
                    <a:pt x="748" y="1481"/>
                  </a:cubicBezTo>
                  <a:cubicBezTo>
                    <a:pt x="844" y="988"/>
                    <a:pt x="955" y="494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87;p51">
              <a:extLst>
                <a:ext uri="{FF2B5EF4-FFF2-40B4-BE49-F238E27FC236}">
                  <a16:creationId xmlns:a16="http://schemas.microsoft.com/office/drawing/2014/main" id="{A9A850AE-B3AD-4CD7-89AF-D5EF51BBAB6D}"/>
                </a:ext>
              </a:extLst>
            </p:cNvPr>
            <p:cNvSpPr/>
            <p:nvPr/>
          </p:nvSpPr>
          <p:spPr>
            <a:xfrm rot="-754766" flipH="1">
              <a:off x="806113" y="4192715"/>
              <a:ext cx="130673" cy="109342"/>
            </a:xfrm>
            <a:custGeom>
              <a:avLst/>
              <a:gdLst/>
              <a:ahLst/>
              <a:cxnLst/>
              <a:rect l="l" t="t" r="r" b="b"/>
              <a:pathLst>
                <a:path w="1752" h="1466" extrusionOk="0">
                  <a:moveTo>
                    <a:pt x="1258" y="1"/>
                  </a:moveTo>
                  <a:lnTo>
                    <a:pt x="175" y="303"/>
                  </a:lnTo>
                  <a:cubicBezTo>
                    <a:pt x="96" y="685"/>
                    <a:pt x="48" y="1067"/>
                    <a:pt x="0" y="1465"/>
                  </a:cubicBezTo>
                  <a:cubicBezTo>
                    <a:pt x="446" y="1354"/>
                    <a:pt x="796" y="1274"/>
                    <a:pt x="907" y="1274"/>
                  </a:cubicBezTo>
                  <a:lnTo>
                    <a:pt x="1751" y="606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88;p51">
              <a:extLst>
                <a:ext uri="{FF2B5EF4-FFF2-40B4-BE49-F238E27FC236}">
                  <a16:creationId xmlns:a16="http://schemas.microsoft.com/office/drawing/2014/main" id="{F3E172B7-ACCD-4A2A-BD3C-60565D6ECCCA}"/>
                </a:ext>
              </a:extLst>
            </p:cNvPr>
            <p:cNvSpPr/>
            <p:nvPr/>
          </p:nvSpPr>
          <p:spPr>
            <a:xfrm rot="-754766" flipH="1">
              <a:off x="536063" y="4075357"/>
              <a:ext cx="679172" cy="435801"/>
            </a:xfrm>
            <a:custGeom>
              <a:avLst/>
              <a:gdLst/>
              <a:ahLst/>
              <a:cxnLst/>
              <a:rect l="l" t="t" r="r" b="b"/>
              <a:pathLst>
                <a:path w="9106" h="5843" extrusionOk="0">
                  <a:moveTo>
                    <a:pt x="6161" y="1"/>
                  </a:moveTo>
                  <a:cubicBezTo>
                    <a:pt x="5970" y="1"/>
                    <a:pt x="5779" y="17"/>
                    <a:pt x="5588" y="33"/>
                  </a:cubicBezTo>
                  <a:cubicBezTo>
                    <a:pt x="4394" y="160"/>
                    <a:pt x="3614" y="399"/>
                    <a:pt x="3137" y="606"/>
                  </a:cubicBezTo>
                  <a:cubicBezTo>
                    <a:pt x="2802" y="749"/>
                    <a:pt x="2500" y="972"/>
                    <a:pt x="2245" y="1242"/>
                  </a:cubicBezTo>
                  <a:cubicBezTo>
                    <a:pt x="1863" y="1640"/>
                    <a:pt x="1131" y="2420"/>
                    <a:pt x="653" y="2739"/>
                  </a:cubicBezTo>
                  <a:lnTo>
                    <a:pt x="1784" y="2420"/>
                  </a:lnTo>
                  <a:cubicBezTo>
                    <a:pt x="1863" y="2309"/>
                    <a:pt x="2181" y="1911"/>
                    <a:pt x="2770" y="1784"/>
                  </a:cubicBezTo>
                  <a:cubicBezTo>
                    <a:pt x="2897" y="1754"/>
                    <a:pt x="3018" y="1742"/>
                    <a:pt x="3129" y="1742"/>
                  </a:cubicBezTo>
                  <a:cubicBezTo>
                    <a:pt x="3440" y="1742"/>
                    <a:pt x="3680" y="1832"/>
                    <a:pt x="3773" y="1879"/>
                  </a:cubicBezTo>
                  <a:lnTo>
                    <a:pt x="4856" y="1577"/>
                  </a:lnTo>
                  <a:lnTo>
                    <a:pt x="5349" y="2182"/>
                  </a:lnTo>
                  <a:lnTo>
                    <a:pt x="4505" y="2850"/>
                  </a:lnTo>
                  <a:cubicBezTo>
                    <a:pt x="4076" y="2882"/>
                    <a:pt x="112" y="3885"/>
                    <a:pt x="112" y="3885"/>
                  </a:cubicBezTo>
                  <a:lnTo>
                    <a:pt x="1" y="3932"/>
                  </a:lnTo>
                  <a:cubicBezTo>
                    <a:pt x="112" y="4139"/>
                    <a:pt x="558" y="4951"/>
                    <a:pt x="828" y="5699"/>
                  </a:cubicBezTo>
                  <a:cubicBezTo>
                    <a:pt x="844" y="5747"/>
                    <a:pt x="876" y="5795"/>
                    <a:pt x="892" y="5843"/>
                  </a:cubicBezTo>
                  <a:cubicBezTo>
                    <a:pt x="1815" y="5572"/>
                    <a:pt x="4092" y="4903"/>
                    <a:pt x="5381" y="4394"/>
                  </a:cubicBezTo>
                  <a:cubicBezTo>
                    <a:pt x="6829" y="3646"/>
                    <a:pt x="8103" y="2675"/>
                    <a:pt x="9106" y="1386"/>
                  </a:cubicBezTo>
                  <a:cubicBezTo>
                    <a:pt x="8151" y="1115"/>
                    <a:pt x="7323" y="892"/>
                    <a:pt x="7116" y="860"/>
                  </a:cubicBezTo>
                  <a:cubicBezTo>
                    <a:pt x="7116" y="860"/>
                    <a:pt x="6702" y="462"/>
                    <a:pt x="6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89;p51">
              <a:extLst>
                <a:ext uri="{FF2B5EF4-FFF2-40B4-BE49-F238E27FC236}">
                  <a16:creationId xmlns:a16="http://schemas.microsoft.com/office/drawing/2014/main" id="{0E0FB671-DF69-462E-846B-B939D5F3CAB7}"/>
                </a:ext>
              </a:extLst>
            </p:cNvPr>
            <p:cNvSpPr/>
            <p:nvPr/>
          </p:nvSpPr>
          <p:spPr>
            <a:xfrm rot="-754766" flipH="1">
              <a:off x="309252" y="4247883"/>
              <a:ext cx="518888" cy="288570"/>
            </a:xfrm>
            <a:custGeom>
              <a:avLst/>
              <a:gdLst/>
              <a:ahLst/>
              <a:cxnLst/>
              <a:rect l="l" t="t" r="r" b="b"/>
              <a:pathLst>
                <a:path w="6957" h="3869" extrusionOk="0">
                  <a:moveTo>
                    <a:pt x="3726" y="1"/>
                  </a:moveTo>
                  <a:cubicBezTo>
                    <a:pt x="2723" y="1290"/>
                    <a:pt x="1449" y="2261"/>
                    <a:pt x="1" y="3009"/>
                  </a:cubicBezTo>
                  <a:cubicBezTo>
                    <a:pt x="447" y="2834"/>
                    <a:pt x="781" y="2675"/>
                    <a:pt x="876" y="2563"/>
                  </a:cubicBezTo>
                  <a:cubicBezTo>
                    <a:pt x="876" y="2563"/>
                    <a:pt x="4346" y="3184"/>
                    <a:pt x="6241" y="3869"/>
                  </a:cubicBezTo>
                  <a:cubicBezTo>
                    <a:pt x="6957" y="2754"/>
                    <a:pt x="6829" y="1608"/>
                    <a:pt x="6336" y="749"/>
                  </a:cubicBezTo>
                  <a:cubicBezTo>
                    <a:pt x="5604" y="542"/>
                    <a:pt x="4617" y="255"/>
                    <a:pt x="3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90;p51">
              <a:extLst>
                <a:ext uri="{FF2B5EF4-FFF2-40B4-BE49-F238E27FC236}">
                  <a16:creationId xmlns:a16="http://schemas.microsoft.com/office/drawing/2014/main" id="{C476F495-6BCE-48EC-94B3-8133795D4852}"/>
                </a:ext>
              </a:extLst>
            </p:cNvPr>
            <p:cNvSpPr/>
            <p:nvPr/>
          </p:nvSpPr>
          <p:spPr>
            <a:xfrm rot="-754766" flipH="1">
              <a:off x="387942" y="4389447"/>
              <a:ext cx="800223" cy="189297"/>
            </a:xfrm>
            <a:custGeom>
              <a:avLst/>
              <a:gdLst/>
              <a:ahLst/>
              <a:cxnLst/>
              <a:rect l="l" t="t" r="r" b="b"/>
              <a:pathLst>
                <a:path w="10729" h="2538" extrusionOk="0">
                  <a:moveTo>
                    <a:pt x="5812" y="1"/>
                  </a:moveTo>
                  <a:cubicBezTo>
                    <a:pt x="5292" y="1"/>
                    <a:pt x="4772" y="113"/>
                    <a:pt x="4282" y="325"/>
                  </a:cubicBezTo>
                  <a:cubicBezTo>
                    <a:pt x="2977" y="914"/>
                    <a:pt x="876" y="1694"/>
                    <a:pt x="0" y="1949"/>
                  </a:cubicBezTo>
                  <a:cubicBezTo>
                    <a:pt x="112" y="2187"/>
                    <a:pt x="271" y="2378"/>
                    <a:pt x="478" y="2537"/>
                  </a:cubicBezTo>
                  <a:cubicBezTo>
                    <a:pt x="1955" y="1678"/>
                    <a:pt x="3562" y="1338"/>
                    <a:pt x="5201" y="1338"/>
                  </a:cubicBezTo>
                  <a:cubicBezTo>
                    <a:pt x="6810" y="1338"/>
                    <a:pt x="8451" y="1666"/>
                    <a:pt x="10028" y="2155"/>
                  </a:cubicBezTo>
                  <a:cubicBezTo>
                    <a:pt x="10219" y="1996"/>
                    <a:pt x="10394" y="1837"/>
                    <a:pt x="10522" y="1662"/>
                  </a:cubicBezTo>
                  <a:cubicBezTo>
                    <a:pt x="10601" y="1567"/>
                    <a:pt x="10665" y="1471"/>
                    <a:pt x="10729" y="1360"/>
                  </a:cubicBezTo>
                  <a:cubicBezTo>
                    <a:pt x="9630" y="962"/>
                    <a:pt x="8007" y="484"/>
                    <a:pt x="6829" y="150"/>
                  </a:cubicBezTo>
                  <a:cubicBezTo>
                    <a:pt x="6495" y="49"/>
                    <a:pt x="6153" y="1"/>
                    <a:pt x="5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91;p51">
              <a:extLst>
                <a:ext uri="{FF2B5EF4-FFF2-40B4-BE49-F238E27FC236}">
                  <a16:creationId xmlns:a16="http://schemas.microsoft.com/office/drawing/2014/main" id="{55C87370-19FA-4B10-A428-6E9927C7D1EC}"/>
                </a:ext>
              </a:extLst>
            </p:cNvPr>
            <p:cNvSpPr/>
            <p:nvPr/>
          </p:nvSpPr>
          <p:spPr>
            <a:xfrm rot="-754766" flipH="1">
              <a:off x="832467" y="4521438"/>
              <a:ext cx="144919" cy="68022"/>
            </a:xfrm>
            <a:custGeom>
              <a:avLst/>
              <a:gdLst/>
              <a:ahLst/>
              <a:cxnLst/>
              <a:rect l="l" t="t" r="r" b="b"/>
              <a:pathLst>
                <a:path w="1943" h="912" extrusionOk="0">
                  <a:moveTo>
                    <a:pt x="1097" y="0"/>
                  </a:moveTo>
                  <a:cubicBezTo>
                    <a:pt x="497" y="0"/>
                    <a:pt x="31" y="183"/>
                    <a:pt x="16" y="434"/>
                  </a:cubicBezTo>
                  <a:cubicBezTo>
                    <a:pt x="0" y="640"/>
                    <a:pt x="303" y="816"/>
                    <a:pt x="717" y="911"/>
                  </a:cubicBezTo>
                  <a:cubicBezTo>
                    <a:pt x="1146" y="784"/>
                    <a:pt x="1560" y="481"/>
                    <a:pt x="1942" y="131"/>
                  </a:cubicBezTo>
                  <a:cubicBezTo>
                    <a:pt x="1751" y="67"/>
                    <a:pt x="1496" y="20"/>
                    <a:pt x="1242" y="4"/>
                  </a:cubicBezTo>
                  <a:cubicBezTo>
                    <a:pt x="1193" y="1"/>
                    <a:pt x="1145" y="0"/>
                    <a:pt x="1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92;p51">
              <a:extLst>
                <a:ext uri="{FF2B5EF4-FFF2-40B4-BE49-F238E27FC236}">
                  <a16:creationId xmlns:a16="http://schemas.microsoft.com/office/drawing/2014/main" id="{BFAAB3A8-0BF9-4BC3-BA0B-358190D2A8EA}"/>
                </a:ext>
              </a:extLst>
            </p:cNvPr>
            <p:cNvSpPr/>
            <p:nvPr/>
          </p:nvSpPr>
          <p:spPr>
            <a:xfrm rot="-754766" flipH="1">
              <a:off x="799566" y="4540721"/>
              <a:ext cx="127093" cy="63248"/>
            </a:xfrm>
            <a:custGeom>
              <a:avLst/>
              <a:gdLst/>
              <a:ahLst/>
              <a:cxnLst/>
              <a:rect l="l" t="t" r="r" b="b"/>
              <a:pathLst>
                <a:path w="1704" h="848" extrusionOk="0">
                  <a:moveTo>
                    <a:pt x="1226" y="0"/>
                  </a:moveTo>
                  <a:cubicBezTo>
                    <a:pt x="844" y="350"/>
                    <a:pt x="430" y="653"/>
                    <a:pt x="1" y="780"/>
                  </a:cubicBezTo>
                  <a:cubicBezTo>
                    <a:pt x="144" y="812"/>
                    <a:pt x="303" y="828"/>
                    <a:pt x="478" y="844"/>
                  </a:cubicBezTo>
                  <a:cubicBezTo>
                    <a:pt x="527" y="846"/>
                    <a:pt x="575" y="847"/>
                    <a:pt x="623" y="847"/>
                  </a:cubicBezTo>
                  <a:cubicBezTo>
                    <a:pt x="1223" y="847"/>
                    <a:pt x="1689" y="665"/>
                    <a:pt x="1704" y="414"/>
                  </a:cubicBezTo>
                  <a:cubicBezTo>
                    <a:pt x="1704" y="255"/>
                    <a:pt x="1529" y="112"/>
                    <a:pt x="1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93;p51">
              <a:extLst>
                <a:ext uri="{FF2B5EF4-FFF2-40B4-BE49-F238E27FC236}">
                  <a16:creationId xmlns:a16="http://schemas.microsoft.com/office/drawing/2014/main" id="{5F0EC4E7-4A4F-4F1B-B603-87189B234C51}"/>
                </a:ext>
              </a:extLst>
            </p:cNvPr>
            <p:cNvSpPr/>
            <p:nvPr/>
          </p:nvSpPr>
          <p:spPr>
            <a:xfrm rot="-754766" flipH="1">
              <a:off x="319114" y="4149834"/>
              <a:ext cx="414395" cy="159239"/>
            </a:xfrm>
            <a:custGeom>
              <a:avLst/>
              <a:gdLst/>
              <a:ahLst/>
              <a:cxnLst/>
              <a:rect l="l" t="t" r="r" b="b"/>
              <a:pathLst>
                <a:path w="5556" h="2135" extrusionOk="0">
                  <a:moveTo>
                    <a:pt x="155" y="0"/>
                  </a:moveTo>
                  <a:cubicBezTo>
                    <a:pt x="104" y="0"/>
                    <a:pt x="52" y="1"/>
                    <a:pt x="1" y="2"/>
                  </a:cubicBezTo>
                  <a:cubicBezTo>
                    <a:pt x="176" y="145"/>
                    <a:pt x="303" y="320"/>
                    <a:pt x="399" y="479"/>
                  </a:cubicBezTo>
                  <a:cubicBezTo>
                    <a:pt x="669" y="925"/>
                    <a:pt x="1115" y="1243"/>
                    <a:pt x="1640" y="1339"/>
                  </a:cubicBezTo>
                  <a:cubicBezTo>
                    <a:pt x="2723" y="1514"/>
                    <a:pt x="4490" y="1832"/>
                    <a:pt x="5556" y="2135"/>
                  </a:cubicBezTo>
                  <a:cubicBezTo>
                    <a:pt x="5492" y="2023"/>
                    <a:pt x="5413" y="1912"/>
                    <a:pt x="5333" y="1816"/>
                  </a:cubicBezTo>
                  <a:cubicBezTo>
                    <a:pt x="4696" y="977"/>
                    <a:pt x="2341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A7EF23F-6B39-482B-BBDE-D829E7BC5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88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Non-functional requirements</a:t>
            </a:r>
            <a:endParaRPr b="0" dirty="0"/>
          </a:p>
        </p:txBody>
      </p:sp>
      <p:sp>
        <p:nvSpPr>
          <p:cNvPr id="519" name="Google Shape;519;p43"/>
          <p:cNvSpPr/>
          <p:nvPr/>
        </p:nvSpPr>
        <p:spPr>
          <a:xfrm>
            <a:off x="8054803" y="356389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3"/>
          <p:cNvSpPr/>
          <p:nvPr/>
        </p:nvSpPr>
        <p:spPr>
          <a:xfrm rot="-891077">
            <a:off x="8280339" y="4383954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43"/>
          <p:cNvGrpSpPr/>
          <p:nvPr/>
        </p:nvGrpSpPr>
        <p:grpSpPr>
          <a:xfrm>
            <a:off x="186568" y="166384"/>
            <a:ext cx="1509750" cy="1273857"/>
            <a:chOff x="186568" y="166384"/>
            <a:chExt cx="1509750" cy="1273857"/>
          </a:xfrm>
        </p:grpSpPr>
        <p:sp>
          <p:nvSpPr>
            <p:cNvPr id="522" name="Google Shape;522;p43"/>
            <p:cNvSpPr/>
            <p:nvPr/>
          </p:nvSpPr>
          <p:spPr>
            <a:xfrm rot="-1453806">
              <a:off x="297571" y="394627"/>
              <a:ext cx="1287743" cy="817371"/>
            </a:xfrm>
            <a:custGeom>
              <a:avLst/>
              <a:gdLst/>
              <a:ahLst/>
              <a:cxnLst/>
              <a:rect l="l" t="t" r="r" b="b"/>
              <a:pathLst>
                <a:path w="51510" h="32695" extrusionOk="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3"/>
            <p:cNvSpPr/>
            <p:nvPr/>
          </p:nvSpPr>
          <p:spPr>
            <a:xfrm rot="-1453806">
              <a:off x="332936" y="429727"/>
              <a:ext cx="1217244" cy="747696"/>
            </a:xfrm>
            <a:custGeom>
              <a:avLst/>
              <a:gdLst/>
              <a:ahLst/>
              <a:cxnLst/>
              <a:rect l="l" t="t" r="r" b="b"/>
              <a:pathLst>
                <a:path w="48690" h="29908" extrusionOk="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3"/>
            <p:cNvSpPr/>
            <p:nvPr/>
          </p:nvSpPr>
          <p:spPr>
            <a:xfrm rot="-1453806">
              <a:off x="465746" y="768034"/>
              <a:ext cx="195774" cy="188849"/>
            </a:xfrm>
            <a:custGeom>
              <a:avLst/>
              <a:gdLst/>
              <a:ahLst/>
              <a:cxnLst/>
              <a:rect l="l" t="t" r="r" b="b"/>
              <a:pathLst>
                <a:path w="7831" h="7554" extrusionOk="0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3"/>
            <p:cNvSpPr/>
            <p:nvPr/>
          </p:nvSpPr>
          <p:spPr>
            <a:xfrm rot="-1453806">
              <a:off x="754528" y="638186"/>
              <a:ext cx="194674" cy="244999"/>
            </a:xfrm>
            <a:custGeom>
              <a:avLst/>
              <a:gdLst/>
              <a:ahLst/>
              <a:cxnLst/>
              <a:rect l="l" t="t" r="r" b="b"/>
              <a:pathLst>
                <a:path w="7787" h="9800" extrusionOk="0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3"/>
            <p:cNvSpPr/>
            <p:nvPr/>
          </p:nvSpPr>
          <p:spPr>
            <a:xfrm rot="-1453806">
              <a:off x="937188" y="579186"/>
              <a:ext cx="147249" cy="208124"/>
            </a:xfrm>
            <a:custGeom>
              <a:avLst/>
              <a:gdLst/>
              <a:ahLst/>
              <a:cxnLst/>
              <a:rect l="l" t="t" r="r" b="b"/>
              <a:pathLst>
                <a:path w="5890" h="8325" extrusionOk="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3"/>
            <p:cNvSpPr/>
            <p:nvPr/>
          </p:nvSpPr>
          <p:spPr>
            <a:xfrm rot="-1453806">
              <a:off x="1102337" y="537361"/>
              <a:ext cx="189674" cy="202799"/>
            </a:xfrm>
            <a:custGeom>
              <a:avLst/>
              <a:gdLst/>
              <a:ahLst/>
              <a:cxnLst/>
              <a:rect l="l" t="t" r="r" b="b"/>
              <a:pathLst>
                <a:path w="7587" h="8112" extrusionOk="0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386;p42">
            <a:extLst>
              <a:ext uri="{FF2B5EF4-FFF2-40B4-BE49-F238E27FC236}">
                <a16:creationId xmlns:a16="http://schemas.microsoft.com/office/drawing/2014/main" id="{D40488CD-60A6-4A80-9217-809DE1EC7C6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52308" y="1373224"/>
            <a:ext cx="5187069" cy="33718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Unused resources are released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The system works well on different OS’s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Get familiar within 1 hour of using</a:t>
            </a:r>
          </a:p>
        </p:txBody>
      </p:sp>
      <p:grpSp>
        <p:nvGrpSpPr>
          <p:cNvPr id="97" name="Google Shape;2037;p72">
            <a:extLst>
              <a:ext uri="{FF2B5EF4-FFF2-40B4-BE49-F238E27FC236}">
                <a16:creationId xmlns:a16="http://schemas.microsoft.com/office/drawing/2014/main" id="{AE635C9B-D36B-4CCE-B19B-2CAB4D23FE95}"/>
              </a:ext>
            </a:extLst>
          </p:cNvPr>
          <p:cNvGrpSpPr/>
          <p:nvPr/>
        </p:nvGrpSpPr>
        <p:grpSpPr>
          <a:xfrm>
            <a:off x="752875" y="1671072"/>
            <a:ext cx="2712945" cy="2914291"/>
            <a:chOff x="5968292" y="711249"/>
            <a:chExt cx="2323895" cy="2496367"/>
          </a:xfrm>
        </p:grpSpPr>
        <p:sp>
          <p:nvSpPr>
            <p:cNvPr id="98" name="Google Shape;2038;p72">
              <a:extLst>
                <a:ext uri="{FF2B5EF4-FFF2-40B4-BE49-F238E27FC236}">
                  <a16:creationId xmlns:a16="http://schemas.microsoft.com/office/drawing/2014/main" id="{FF891199-913B-4E90-919D-5655ADE0A840}"/>
                </a:ext>
              </a:extLst>
            </p:cNvPr>
            <p:cNvSpPr/>
            <p:nvPr/>
          </p:nvSpPr>
          <p:spPr>
            <a:xfrm>
              <a:off x="6119349" y="711249"/>
              <a:ext cx="2172838" cy="2030748"/>
            </a:xfrm>
            <a:custGeom>
              <a:avLst/>
              <a:gdLst/>
              <a:ahLst/>
              <a:cxnLst/>
              <a:rect l="l" t="t" r="r" b="b"/>
              <a:pathLst>
                <a:path w="146467" h="136889" extrusionOk="0">
                  <a:moveTo>
                    <a:pt x="3933" y="1"/>
                  </a:moveTo>
                  <a:cubicBezTo>
                    <a:pt x="1749" y="1"/>
                    <a:pt x="1" y="1748"/>
                    <a:pt x="1" y="3933"/>
                  </a:cubicBezTo>
                  <a:lnTo>
                    <a:pt x="1" y="76460"/>
                  </a:lnTo>
                  <a:cubicBezTo>
                    <a:pt x="1" y="78645"/>
                    <a:pt x="1749" y="80393"/>
                    <a:pt x="3933" y="80393"/>
                  </a:cubicBezTo>
                  <a:lnTo>
                    <a:pt x="39625" y="80393"/>
                  </a:lnTo>
                  <a:lnTo>
                    <a:pt x="38079" y="86610"/>
                  </a:lnTo>
                  <a:lnTo>
                    <a:pt x="37071" y="86610"/>
                  </a:lnTo>
                  <a:cubicBezTo>
                    <a:pt x="35458" y="86610"/>
                    <a:pt x="34147" y="88055"/>
                    <a:pt x="34147" y="89803"/>
                  </a:cubicBezTo>
                  <a:lnTo>
                    <a:pt x="34147" y="91786"/>
                  </a:lnTo>
                  <a:lnTo>
                    <a:pt x="75620" y="91786"/>
                  </a:lnTo>
                  <a:lnTo>
                    <a:pt x="75620" y="91618"/>
                  </a:lnTo>
                  <a:lnTo>
                    <a:pt x="141425" y="91618"/>
                  </a:lnTo>
                  <a:cubicBezTo>
                    <a:pt x="142165" y="91618"/>
                    <a:pt x="142803" y="92223"/>
                    <a:pt x="142803" y="92996"/>
                  </a:cubicBezTo>
                  <a:cubicBezTo>
                    <a:pt x="142803" y="93769"/>
                    <a:pt x="142165" y="94374"/>
                    <a:pt x="141425" y="94374"/>
                  </a:cubicBezTo>
                  <a:lnTo>
                    <a:pt x="127814" y="94374"/>
                  </a:lnTo>
                  <a:cubicBezTo>
                    <a:pt x="125663" y="94374"/>
                    <a:pt x="123915" y="96122"/>
                    <a:pt x="123915" y="98272"/>
                  </a:cubicBezTo>
                  <a:lnTo>
                    <a:pt x="123915" y="111279"/>
                  </a:lnTo>
                  <a:cubicBezTo>
                    <a:pt x="120487" y="111481"/>
                    <a:pt x="117731" y="114304"/>
                    <a:pt x="117731" y="117799"/>
                  </a:cubicBezTo>
                  <a:lnTo>
                    <a:pt x="117731" y="130402"/>
                  </a:lnTo>
                  <a:cubicBezTo>
                    <a:pt x="117731" y="133965"/>
                    <a:pt x="120655" y="136889"/>
                    <a:pt x="124252" y="136889"/>
                  </a:cubicBezTo>
                  <a:lnTo>
                    <a:pt x="127041" y="136889"/>
                  </a:lnTo>
                  <a:cubicBezTo>
                    <a:pt x="130637" y="136889"/>
                    <a:pt x="133561" y="133965"/>
                    <a:pt x="133561" y="130402"/>
                  </a:cubicBezTo>
                  <a:lnTo>
                    <a:pt x="133561" y="117799"/>
                  </a:lnTo>
                  <a:cubicBezTo>
                    <a:pt x="133561" y="114371"/>
                    <a:pt x="130906" y="111582"/>
                    <a:pt x="127579" y="111313"/>
                  </a:cubicBezTo>
                  <a:lnTo>
                    <a:pt x="127579" y="98272"/>
                  </a:lnTo>
                  <a:cubicBezTo>
                    <a:pt x="127579" y="98172"/>
                    <a:pt x="127680" y="98037"/>
                    <a:pt x="127814" y="98037"/>
                  </a:cubicBezTo>
                  <a:lnTo>
                    <a:pt x="141425" y="98037"/>
                  </a:lnTo>
                  <a:cubicBezTo>
                    <a:pt x="144181" y="98037"/>
                    <a:pt x="146467" y="95785"/>
                    <a:pt x="146467" y="92996"/>
                  </a:cubicBezTo>
                  <a:cubicBezTo>
                    <a:pt x="146467" y="90206"/>
                    <a:pt x="144215" y="87921"/>
                    <a:pt x="141425" y="87921"/>
                  </a:cubicBezTo>
                  <a:lnTo>
                    <a:pt x="75049" y="87921"/>
                  </a:lnTo>
                  <a:cubicBezTo>
                    <a:pt x="74545" y="87114"/>
                    <a:pt x="73671" y="86610"/>
                    <a:pt x="72730" y="86610"/>
                  </a:cubicBezTo>
                  <a:lnTo>
                    <a:pt x="71688" y="86610"/>
                  </a:lnTo>
                  <a:lnTo>
                    <a:pt x="70175" y="80393"/>
                  </a:lnTo>
                  <a:lnTo>
                    <a:pt x="105834" y="80393"/>
                  </a:lnTo>
                  <a:cubicBezTo>
                    <a:pt x="108019" y="80393"/>
                    <a:pt x="109766" y="78645"/>
                    <a:pt x="109766" y="76460"/>
                  </a:cubicBezTo>
                  <a:lnTo>
                    <a:pt x="109766" y="3933"/>
                  </a:lnTo>
                  <a:cubicBezTo>
                    <a:pt x="109766" y="1748"/>
                    <a:pt x="108019" y="1"/>
                    <a:pt x="105834" y="1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39;p72">
              <a:extLst>
                <a:ext uri="{FF2B5EF4-FFF2-40B4-BE49-F238E27FC236}">
                  <a16:creationId xmlns:a16="http://schemas.microsoft.com/office/drawing/2014/main" id="{EC6D30C6-09AD-4E66-9E64-634549DAEC43}"/>
                </a:ext>
              </a:extLst>
            </p:cNvPr>
            <p:cNvSpPr/>
            <p:nvPr/>
          </p:nvSpPr>
          <p:spPr>
            <a:xfrm>
              <a:off x="5968292" y="2121190"/>
              <a:ext cx="1929529" cy="1086426"/>
            </a:xfrm>
            <a:custGeom>
              <a:avLst/>
              <a:gdLst/>
              <a:ahLst/>
              <a:cxnLst/>
              <a:rect l="l" t="t" r="r" b="b"/>
              <a:pathLst>
                <a:path w="130066" h="73234" extrusionOk="0">
                  <a:moveTo>
                    <a:pt x="15931" y="0"/>
                  </a:moveTo>
                  <a:cubicBezTo>
                    <a:pt x="14519" y="0"/>
                    <a:pt x="13377" y="1109"/>
                    <a:pt x="13377" y="2487"/>
                  </a:cubicBezTo>
                  <a:lnTo>
                    <a:pt x="13377" y="38616"/>
                  </a:lnTo>
                  <a:cubicBezTo>
                    <a:pt x="13377" y="39961"/>
                    <a:pt x="14519" y="41070"/>
                    <a:pt x="15931" y="41070"/>
                  </a:cubicBezTo>
                  <a:lnTo>
                    <a:pt x="21611" y="41070"/>
                  </a:lnTo>
                  <a:lnTo>
                    <a:pt x="20972" y="42112"/>
                  </a:lnTo>
                  <a:lnTo>
                    <a:pt x="20031" y="41574"/>
                  </a:lnTo>
                  <a:lnTo>
                    <a:pt x="14755" y="50413"/>
                  </a:lnTo>
                  <a:lnTo>
                    <a:pt x="14855" y="50447"/>
                  </a:lnTo>
                  <a:lnTo>
                    <a:pt x="1" y="73233"/>
                  </a:lnTo>
                  <a:lnTo>
                    <a:pt x="23560" y="73233"/>
                  </a:lnTo>
                  <a:lnTo>
                    <a:pt x="31828" y="60563"/>
                  </a:lnTo>
                  <a:lnTo>
                    <a:pt x="32197" y="60798"/>
                  </a:lnTo>
                  <a:lnTo>
                    <a:pt x="37440" y="51925"/>
                  </a:lnTo>
                  <a:lnTo>
                    <a:pt x="36499" y="51354"/>
                  </a:lnTo>
                  <a:lnTo>
                    <a:pt x="37911" y="49001"/>
                  </a:lnTo>
                  <a:lnTo>
                    <a:pt x="37508" y="48766"/>
                  </a:lnTo>
                  <a:lnTo>
                    <a:pt x="38045" y="47892"/>
                  </a:lnTo>
                  <a:cubicBezTo>
                    <a:pt x="38079" y="47892"/>
                    <a:pt x="38146" y="47892"/>
                    <a:pt x="38213" y="47926"/>
                  </a:cubicBezTo>
                  <a:lnTo>
                    <a:pt x="37743" y="48665"/>
                  </a:lnTo>
                  <a:lnTo>
                    <a:pt x="37743" y="48665"/>
                  </a:lnTo>
                  <a:lnTo>
                    <a:pt x="51590" y="45170"/>
                  </a:lnTo>
                  <a:lnTo>
                    <a:pt x="54043" y="41070"/>
                  </a:lnTo>
                  <a:lnTo>
                    <a:pt x="77435" y="41070"/>
                  </a:lnTo>
                  <a:lnTo>
                    <a:pt x="80157" y="45674"/>
                  </a:lnTo>
                  <a:lnTo>
                    <a:pt x="94004" y="49203"/>
                  </a:lnTo>
                  <a:lnTo>
                    <a:pt x="93533" y="48430"/>
                  </a:lnTo>
                  <a:cubicBezTo>
                    <a:pt x="93600" y="48430"/>
                    <a:pt x="93667" y="48430"/>
                    <a:pt x="93735" y="48397"/>
                  </a:cubicBezTo>
                  <a:lnTo>
                    <a:pt x="94239" y="49270"/>
                  </a:lnTo>
                  <a:lnTo>
                    <a:pt x="93835" y="49506"/>
                  </a:lnTo>
                  <a:lnTo>
                    <a:pt x="95247" y="51892"/>
                  </a:lnTo>
                  <a:lnTo>
                    <a:pt x="94306" y="52463"/>
                  </a:lnTo>
                  <a:lnTo>
                    <a:pt x="99583" y="61302"/>
                  </a:lnTo>
                  <a:lnTo>
                    <a:pt x="99818" y="61168"/>
                  </a:lnTo>
                  <a:lnTo>
                    <a:pt x="107077" y="73233"/>
                  </a:lnTo>
                  <a:lnTo>
                    <a:pt x="130065" y="73200"/>
                  </a:lnTo>
                  <a:lnTo>
                    <a:pt x="116790" y="51052"/>
                  </a:lnTo>
                  <a:lnTo>
                    <a:pt x="116992" y="50917"/>
                  </a:lnTo>
                  <a:lnTo>
                    <a:pt x="111715" y="42078"/>
                  </a:lnTo>
                  <a:lnTo>
                    <a:pt x="110774" y="42649"/>
                  </a:lnTo>
                  <a:lnTo>
                    <a:pt x="109867" y="41070"/>
                  </a:lnTo>
                  <a:lnTo>
                    <a:pt x="114202" y="41070"/>
                  </a:lnTo>
                  <a:cubicBezTo>
                    <a:pt x="115614" y="41070"/>
                    <a:pt x="116756" y="39961"/>
                    <a:pt x="116756" y="38616"/>
                  </a:cubicBezTo>
                  <a:lnTo>
                    <a:pt x="116756" y="2487"/>
                  </a:lnTo>
                  <a:cubicBezTo>
                    <a:pt x="116756" y="1109"/>
                    <a:pt x="115614" y="0"/>
                    <a:pt x="114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40;p72">
              <a:extLst>
                <a:ext uri="{FF2B5EF4-FFF2-40B4-BE49-F238E27FC236}">
                  <a16:creationId xmlns:a16="http://schemas.microsoft.com/office/drawing/2014/main" id="{C1ECADC7-74C0-47F7-B448-EA81756E366F}"/>
                </a:ext>
              </a:extLst>
            </p:cNvPr>
            <p:cNvSpPr/>
            <p:nvPr/>
          </p:nvSpPr>
          <p:spPr>
            <a:xfrm>
              <a:off x="7215185" y="2034439"/>
              <a:ext cx="1060495" cy="361484"/>
            </a:xfrm>
            <a:custGeom>
              <a:avLst/>
              <a:gdLst/>
              <a:ahLst/>
              <a:cxnLst/>
              <a:rect l="l" t="t" r="r" b="b"/>
              <a:pathLst>
                <a:path w="71486" h="24367" extrusionOk="0">
                  <a:moveTo>
                    <a:pt x="0" y="0"/>
                  </a:moveTo>
                  <a:lnTo>
                    <a:pt x="0" y="1143"/>
                  </a:lnTo>
                  <a:lnTo>
                    <a:pt x="67688" y="1143"/>
                  </a:lnTo>
                  <a:cubicBezTo>
                    <a:pt x="69167" y="1143"/>
                    <a:pt x="70343" y="2319"/>
                    <a:pt x="70343" y="3798"/>
                  </a:cubicBezTo>
                  <a:cubicBezTo>
                    <a:pt x="70343" y="5243"/>
                    <a:pt x="69167" y="6453"/>
                    <a:pt x="67688" y="6453"/>
                  </a:cubicBezTo>
                  <a:lnTo>
                    <a:pt x="54110" y="6453"/>
                  </a:lnTo>
                  <a:cubicBezTo>
                    <a:pt x="52631" y="6453"/>
                    <a:pt x="51455" y="7629"/>
                    <a:pt x="51455" y="9074"/>
                  </a:cubicBezTo>
                  <a:lnTo>
                    <a:pt x="51455" y="24366"/>
                  </a:lnTo>
                  <a:lnTo>
                    <a:pt x="52598" y="24366"/>
                  </a:lnTo>
                  <a:lnTo>
                    <a:pt x="52598" y="9074"/>
                  </a:lnTo>
                  <a:cubicBezTo>
                    <a:pt x="52598" y="8268"/>
                    <a:pt x="53270" y="7596"/>
                    <a:pt x="54110" y="7596"/>
                  </a:cubicBezTo>
                  <a:lnTo>
                    <a:pt x="67688" y="7596"/>
                  </a:lnTo>
                  <a:cubicBezTo>
                    <a:pt x="69772" y="7596"/>
                    <a:pt x="71486" y="5882"/>
                    <a:pt x="71486" y="3798"/>
                  </a:cubicBezTo>
                  <a:cubicBezTo>
                    <a:pt x="71486" y="1714"/>
                    <a:pt x="69772" y="0"/>
                    <a:pt x="67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41;p72">
              <a:extLst>
                <a:ext uri="{FF2B5EF4-FFF2-40B4-BE49-F238E27FC236}">
                  <a16:creationId xmlns:a16="http://schemas.microsoft.com/office/drawing/2014/main" id="{6AA675F6-942A-4331-9131-38E09257A778}"/>
                </a:ext>
              </a:extLst>
            </p:cNvPr>
            <p:cNvSpPr/>
            <p:nvPr/>
          </p:nvSpPr>
          <p:spPr>
            <a:xfrm>
              <a:off x="7985453" y="2380939"/>
              <a:ext cx="98727" cy="342540"/>
            </a:xfrm>
            <a:custGeom>
              <a:avLst/>
              <a:gdLst/>
              <a:ahLst/>
              <a:cxnLst/>
              <a:rect l="l" t="t" r="r" b="b"/>
              <a:pathLst>
                <a:path w="6655" h="23090" extrusionOk="0">
                  <a:moveTo>
                    <a:pt x="1" y="0"/>
                  </a:moveTo>
                  <a:lnTo>
                    <a:pt x="1" y="23089"/>
                  </a:lnTo>
                  <a:lnTo>
                    <a:pt x="1412" y="23089"/>
                  </a:lnTo>
                  <a:cubicBezTo>
                    <a:pt x="4302" y="23089"/>
                    <a:pt x="6655" y="20737"/>
                    <a:pt x="6655" y="17846"/>
                  </a:cubicBezTo>
                  <a:lnTo>
                    <a:pt x="6655" y="5243"/>
                  </a:lnTo>
                  <a:cubicBezTo>
                    <a:pt x="6655" y="2353"/>
                    <a:pt x="4302" y="0"/>
                    <a:pt x="1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42;p72">
              <a:extLst>
                <a:ext uri="{FF2B5EF4-FFF2-40B4-BE49-F238E27FC236}">
                  <a16:creationId xmlns:a16="http://schemas.microsoft.com/office/drawing/2014/main" id="{52D4AD12-B5C1-4E8D-BD84-36E106A05283}"/>
                </a:ext>
              </a:extLst>
            </p:cNvPr>
            <p:cNvSpPr/>
            <p:nvPr/>
          </p:nvSpPr>
          <p:spPr>
            <a:xfrm>
              <a:off x="7887236" y="2380939"/>
              <a:ext cx="98237" cy="342540"/>
            </a:xfrm>
            <a:custGeom>
              <a:avLst/>
              <a:gdLst/>
              <a:ahLst/>
              <a:cxnLst/>
              <a:rect l="l" t="t" r="r" b="b"/>
              <a:pathLst>
                <a:path w="6622" h="23090" extrusionOk="0">
                  <a:moveTo>
                    <a:pt x="5244" y="0"/>
                  </a:moveTo>
                  <a:cubicBezTo>
                    <a:pt x="2353" y="0"/>
                    <a:pt x="1" y="2353"/>
                    <a:pt x="1" y="5243"/>
                  </a:cubicBezTo>
                  <a:lnTo>
                    <a:pt x="1" y="17846"/>
                  </a:lnTo>
                  <a:cubicBezTo>
                    <a:pt x="1" y="20737"/>
                    <a:pt x="2353" y="23089"/>
                    <a:pt x="5244" y="23089"/>
                  </a:cubicBezTo>
                  <a:lnTo>
                    <a:pt x="6622" y="23089"/>
                  </a:lnTo>
                  <a:lnTo>
                    <a:pt x="6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43;p72">
              <a:extLst>
                <a:ext uri="{FF2B5EF4-FFF2-40B4-BE49-F238E27FC236}">
                  <a16:creationId xmlns:a16="http://schemas.microsoft.com/office/drawing/2014/main" id="{49982418-7E0F-4A1F-86B1-D88738FD581C}"/>
                </a:ext>
              </a:extLst>
            </p:cNvPr>
            <p:cNvSpPr/>
            <p:nvPr/>
          </p:nvSpPr>
          <p:spPr>
            <a:xfrm>
              <a:off x="7985453" y="2437264"/>
              <a:ext cx="25946" cy="68820"/>
            </a:xfrm>
            <a:custGeom>
              <a:avLst/>
              <a:gdLst/>
              <a:ahLst/>
              <a:cxnLst/>
              <a:rect l="l" t="t" r="r" b="b"/>
              <a:pathLst>
                <a:path w="1749" h="4639" extrusionOk="0">
                  <a:moveTo>
                    <a:pt x="1" y="1"/>
                  </a:moveTo>
                  <a:lnTo>
                    <a:pt x="1" y="4639"/>
                  </a:lnTo>
                  <a:cubicBezTo>
                    <a:pt x="975" y="4639"/>
                    <a:pt x="1748" y="3866"/>
                    <a:pt x="1748" y="2891"/>
                  </a:cubicBezTo>
                  <a:lnTo>
                    <a:pt x="1748" y="1749"/>
                  </a:lnTo>
                  <a:cubicBezTo>
                    <a:pt x="1748" y="808"/>
                    <a:pt x="975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44;p72">
              <a:extLst>
                <a:ext uri="{FF2B5EF4-FFF2-40B4-BE49-F238E27FC236}">
                  <a16:creationId xmlns:a16="http://schemas.microsoft.com/office/drawing/2014/main" id="{D174F57D-D80E-44C2-94E0-9DEBB5EA7B4D}"/>
                </a:ext>
              </a:extLst>
            </p:cNvPr>
            <p:cNvSpPr/>
            <p:nvPr/>
          </p:nvSpPr>
          <p:spPr>
            <a:xfrm>
              <a:off x="7959523" y="2437264"/>
              <a:ext cx="25946" cy="68820"/>
            </a:xfrm>
            <a:custGeom>
              <a:avLst/>
              <a:gdLst/>
              <a:ahLst/>
              <a:cxnLst/>
              <a:rect l="l" t="t" r="r" b="b"/>
              <a:pathLst>
                <a:path w="1749" h="4639" extrusionOk="0">
                  <a:moveTo>
                    <a:pt x="1749" y="1"/>
                  </a:moveTo>
                  <a:cubicBezTo>
                    <a:pt x="807" y="1"/>
                    <a:pt x="1" y="808"/>
                    <a:pt x="1" y="1749"/>
                  </a:cubicBezTo>
                  <a:lnTo>
                    <a:pt x="1" y="2891"/>
                  </a:lnTo>
                  <a:cubicBezTo>
                    <a:pt x="1" y="3866"/>
                    <a:pt x="807" y="4639"/>
                    <a:pt x="1749" y="4639"/>
                  </a:cubicBezTo>
                  <a:lnTo>
                    <a:pt x="17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45;p72">
              <a:extLst>
                <a:ext uri="{FF2B5EF4-FFF2-40B4-BE49-F238E27FC236}">
                  <a16:creationId xmlns:a16="http://schemas.microsoft.com/office/drawing/2014/main" id="{49845966-DA14-4CC0-BB0D-9B45BF8D1353}"/>
                </a:ext>
              </a:extLst>
            </p:cNvPr>
            <p:cNvSpPr/>
            <p:nvPr/>
          </p:nvSpPr>
          <p:spPr>
            <a:xfrm>
              <a:off x="6700674" y="1812073"/>
              <a:ext cx="470670" cy="206429"/>
            </a:xfrm>
            <a:custGeom>
              <a:avLst/>
              <a:gdLst/>
              <a:ahLst/>
              <a:cxnLst/>
              <a:rect l="l" t="t" r="r" b="b"/>
              <a:pathLst>
                <a:path w="31727" h="13915" extrusionOk="0">
                  <a:moveTo>
                    <a:pt x="3395" y="1"/>
                  </a:moveTo>
                  <a:cubicBezTo>
                    <a:pt x="2252" y="4639"/>
                    <a:pt x="1109" y="9277"/>
                    <a:pt x="0" y="13915"/>
                  </a:cubicBezTo>
                  <a:lnTo>
                    <a:pt x="31727" y="13915"/>
                  </a:lnTo>
                  <a:cubicBezTo>
                    <a:pt x="30584" y="9277"/>
                    <a:pt x="29475" y="4639"/>
                    <a:pt x="28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46;p72">
              <a:extLst>
                <a:ext uri="{FF2B5EF4-FFF2-40B4-BE49-F238E27FC236}">
                  <a16:creationId xmlns:a16="http://schemas.microsoft.com/office/drawing/2014/main" id="{D2410E34-1C34-42B7-8078-1D446ED0B0FB}"/>
                </a:ext>
              </a:extLst>
            </p:cNvPr>
            <p:cNvSpPr/>
            <p:nvPr/>
          </p:nvSpPr>
          <p:spPr>
            <a:xfrm>
              <a:off x="6646825" y="2014991"/>
              <a:ext cx="577868" cy="39402"/>
            </a:xfrm>
            <a:custGeom>
              <a:avLst/>
              <a:gdLst/>
              <a:ahLst/>
              <a:cxnLst/>
              <a:rect l="l" t="t" r="r" b="b"/>
              <a:pathLst>
                <a:path w="38953" h="2656" extrusionOk="0">
                  <a:moveTo>
                    <a:pt x="1648" y="0"/>
                  </a:moveTo>
                  <a:cubicBezTo>
                    <a:pt x="740" y="0"/>
                    <a:pt x="1" y="841"/>
                    <a:pt x="1" y="1916"/>
                  </a:cubicBezTo>
                  <a:lnTo>
                    <a:pt x="1" y="2656"/>
                  </a:lnTo>
                  <a:lnTo>
                    <a:pt x="38953" y="2656"/>
                  </a:lnTo>
                  <a:lnTo>
                    <a:pt x="38953" y="1916"/>
                  </a:lnTo>
                  <a:cubicBezTo>
                    <a:pt x="38953" y="841"/>
                    <a:pt x="38214" y="0"/>
                    <a:pt x="37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47;p72">
              <a:extLst>
                <a:ext uri="{FF2B5EF4-FFF2-40B4-BE49-F238E27FC236}">
                  <a16:creationId xmlns:a16="http://schemas.microsoft.com/office/drawing/2014/main" id="{6277E2AA-459D-401A-9B65-A95103ADE045}"/>
                </a:ext>
              </a:extLst>
            </p:cNvPr>
            <p:cNvSpPr/>
            <p:nvPr/>
          </p:nvSpPr>
          <p:spPr>
            <a:xfrm>
              <a:off x="6140295" y="1731805"/>
              <a:ext cx="1591484" cy="153587"/>
            </a:xfrm>
            <a:custGeom>
              <a:avLst/>
              <a:gdLst/>
              <a:ahLst/>
              <a:cxnLst/>
              <a:rect l="l" t="t" r="r" b="b"/>
              <a:pathLst>
                <a:path w="107279" h="10353" extrusionOk="0">
                  <a:moveTo>
                    <a:pt x="0" y="1"/>
                  </a:moveTo>
                  <a:lnTo>
                    <a:pt x="0" y="7663"/>
                  </a:lnTo>
                  <a:cubicBezTo>
                    <a:pt x="0" y="9142"/>
                    <a:pt x="1210" y="10352"/>
                    <a:pt x="2689" y="10352"/>
                  </a:cubicBezTo>
                  <a:lnTo>
                    <a:pt x="104590" y="10352"/>
                  </a:lnTo>
                  <a:cubicBezTo>
                    <a:pt x="106069" y="10352"/>
                    <a:pt x="107279" y="9142"/>
                    <a:pt x="107279" y="7663"/>
                  </a:cubicBezTo>
                  <a:lnTo>
                    <a:pt x="107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48;p72">
              <a:extLst>
                <a:ext uri="{FF2B5EF4-FFF2-40B4-BE49-F238E27FC236}">
                  <a16:creationId xmlns:a16="http://schemas.microsoft.com/office/drawing/2014/main" id="{77BE7EA2-1EF9-403C-8471-AAB2A30F26F3}"/>
                </a:ext>
              </a:extLst>
            </p:cNvPr>
            <p:cNvSpPr/>
            <p:nvPr/>
          </p:nvSpPr>
          <p:spPr>
            <a:xfrm>
              <a:off x="6140295" y="729703"/>
              <a:ext cx="1591484" cy="1002164"/>
            </a:xfrm>
            <a:custGeom>
              <a:avLst/>
              <a:gdLst/>
              <a:ahLst/>
              <a:cxnLst/>
              <a:rect l="l" t="t" r="r" b="b"/>
              <a:pathLst>
                <a:path w="107279" h="67554" extrusionOk="0">
                  <a:moveTo>
                    <a:pt x="2689" y="0"/>
                  </a:moveTo>
                  <a:cubicBezTo>
                    <a:pt x="1210" y="0"/>
                    <a:pt x="0" y="1210"/>
                    <a:pt x="0" y="2689"/>
                  </a:cubicBezTo>
                  <a:lnTo>
                    <a:pt x="0" y="67554"/>
                  </a:lnTo>
                  <a:lnTo>
                    <a:pt x="107279" y="67554"/>
                  </a:lnTo>
                  <a:lnTo>
                    <a:pt x="107279" y="2689"/>
                  </a:lnTo>
                  <a:cubicBezTo>
                    <a:pt x="107279" y="1210"/>
                    <a:pt x="106069" y="0"/>
                    <a:pt x="104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49;p72">
              <a:extLst>
                <a:ext uri="{FF2B5EF4-FFF2-40B4-BE49-F238E27FC236}">
                  <a16:creationId xmlns:a16="http://schemas.microsoft.com/office/drawing/2014/main" id="{B90F14E0-E90D-46E0-BF2D-793565D118E7}"/>
                </a:ext>
              </a:extLst>
            </p:cNvPr>
            <p:cNvSpPr/>
            <p:nvPr/>
          </p:nvSpPr>
          <p:spPr>
            <a:xfrm>
              <a:off x="6205610" y="792022"/>
              <a:ext cx="1460862" cy="874523"/>
            </a:xfrm>
            <a:custGeom>
              <a:avLst/>
              <a:gdLst/>
              <a:ahLst/>
              <a:cxnLst/>
              <a:rect l="l" t="t" r="r" b="b"/>
              <a:pathLst>
                <a:path w="98474" h="58950" extrusionOk="0">
                  <a:moveTo>
                    <a:pt x="0" y="0"/>
                  </a:moveTo>
                  <a:lnTo>
                    <a:pt x="0" y="58950"/>
                  </a:lnTo>
                  <a:lnTo>
                    <a:pt x="98473" y="58950"/>
                  </a:lnTo>
                  <a:lnTo>
                    <a:pt x="98473" y="0"/>
                  </a:lnTo>
                  <a:close/>
                </a:path>
              </a:pathLst>
            </a:custGeom>
            <a:solidFill>
              <a:srgbClr val="E9E7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050;p72">
              <a:extLst>
                <a:ext uri="{FF2B5EF4-FFF2-40B4-BE49-F238E27FC236}">
                  <a16:creationId xmlns:a16="http://schemas.microsoft.com/office/drawing/2014/main" id="{6CDCAF3D-0F5B-4F86-AB9C-1C7653D448D7}"/>
                </a:ext>
              </a:extLst>
            </p:cNvPr>
            <p:cNvSpPr/>
            <p:nvPr/>
          </p:nvSpPr>
          <p:spPr>
            <a:xfrm>
              <a:off x="6187661" y="2140133"/>
              <a:ext cx="1496748" cy="571889"/>
            </a:xfrm>
            <a:custGeom>
              <a:avLst/>
              <a:gdLst/>
              <a:ahLst/>
              <a:cxnLst/>
              <a:rect l="l" t="t" r="r" b="b"/>
              <a:pathLst>
                <a:path w="100893" h="38550" extrusionOk="0">
                  <a:moveTo>
                    <a:pt x="1311" y="0"/>
                  </a:moveTo>
                  <a:cubicBezTo>
                    <a:pt x="605" y="0"/>
                    <a:pt x="0" y="538"/>
                    <a:pt x="0" y="1210"/>
                  </a:cubicBezTo>
                  <a:lnTo>
                    <a:pt x="0" y="37339"/>
                  </a:lnTo>
                  <a:cubicBezTo>
                    <a:pt x="0" y="38012"/>
                    <a:pt x="605" y="38549"/>
                    <a:pt x="1311" y="38549"/>
                  </a:cubicBezTo>
                  <a:lnTo>
                    <a:pt x="99582" y="38549"/>
                  </a:lnTo>
                  <a:cubicBezTo>
                    <a:pt x="100288" y="38549"/>
                    <a:pt x="100893" y="38012"/>
                    <a:pt x="100893" y="37339"/>
                  </a:cubicBezTo>
                  <a:lnTo>
                    <a:pt x="100893" y="1210"/>
                  </a:lnTo>
                  <a:cubicBezTo>
                    <a:pt x="100893" y="538"/>
                    <a:pt x="100288" y="0"/>
                    <a:pt x="99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51;p72">
              <a:extLst>
                <a:ext uri="{FF2B5EF4-FFF2-40B4-BE49-F238E27FC236}">
                  <a16:creationId xmlns:a16="http://schemas.microsoft.com/office/drawing/2014/main" id="{E662E2E6-38D3-498F-8B16-22EDC87ED571}"/>
                </a:ext>
              </a:extLst>
            </p:cNvPr>
            <p:cNvSpPr/>
            <p:nvPr/>
          </p:nvSpPr>
          <p:spPr>
            <a:xfrm>
              <a:off x="6225043" y="2186995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0"/>
                  </a:moveTo>
                  <a:cubicBezTo>
                    <a:pt x="135" y="0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37" y="5479"/>
                  </a:cubicBezTo>
                  <a:lnTo>
                    <a:pt x="5177" y="5479"/>
                  </a:lnTo>
                  <a:cubicBezTo>
                    <a:pt x="5345" y="5479"/>
                    <a:pt x="5513" y="5344"/>
                    <a:pt x="5513" y="5176"/>
                  </a:cubicBezTo>
                  <a:lnTo>
                    <a:pt x="5513" y="303"/>
                  </a:lnTo>
                  <a:cubicBezTo>
                    <a:pt x="5513" y="135"/>
                    <a:pt x="5345" y="0"/>
                    <a:pt x="5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052;p72">
              <a:extLst>
                <a:ext uri="{FF2B5EF4-FFF2-40B4-BE49-F238E27FC236}">
                  <a16:creationId xmlns:a16="http://schemas.microsoft.com/office/drawing/2014/main" id="{761B9991-FAD1-4385-960D-0186A8138AFA}"/>
                </a:ext>
              </a:extLst>
            </p:cNvPr>
            <p:cNvSpPr/>
            <p:nvPr/>
          </p:nvSpPr>
          <p:spPr>
            <a:xfrm>
              <a:off x="6374617" y="2286207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43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053;p72">
              <a:extLst>
                <a:ext uri="{FF2B5EF4-FFF2-40B4-BE49-F238E27FC236}">
                  <a16:creationId xmlns:a16="http://schemas.microsoft.com/office/drawing/2014/main" id="{00FDDF31-A53E-4BDF-A01D-9320B735ADCD}"/>
                </a:ext>
              </a:extLst>
            </p:cNvPr>
            <p:cNvSpPr/>
            <p:nvPr/>
          </p:nvSpPr>
          <p:spPr>
            <a:xfrm>
              <a:off x="6398055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4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4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54;p72">
              <a:extLst>
                <a:ext uri="{FF2B5EF4-FFF2-40B4-BE49-F238E27FC236}">
                  <a16:creationId xmlns:a16="http://schemas.microsoft.com/office/drawing/2014/main" id="{70A6A289-632D-446B-A19A-8BC9D0427535}"/>
                </a:ext>
              </a:extLst>
            </p:cNvPr>
            <p:cNvSpPr/>
            <p:nvPr/>
          </p:nvSpPr>
          <p:spPr>
            <a:xfrm>
              <a:off x="6349191" y="2484630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68" y="1"/>
                    <a:pt x="0" y="135"/>
                    <a:pt x="0" y="303"/>
                  </a:cubicBezTo>
                  <a:lnTo>
                    <a:pt x="0" y="5177"/>
                  </a:lnTo>
                  <a:cubicBezTo>
                    <a:pt x="0" y="5345"/>
                    <a:pt x="168" y="5479"/>
                    <a:pt x="337" y="5479"/>
                  </a:cubicBezTo>
                  <a:lnTo>
                    <a:pt x="5176" y="5479"/>
                  </a:lnTo>
                  <a:cubicBezTo>
                    <a:pt x="5344" y="5479"/>
                    <a:pt x="5512" y="5345"/>
                    <a:pt x="5512" y="5177"/>
                  </a:cubicBezTo>
                  <a:lnTo>
                    <a:pt x="5512" y="303"/>
                  </a:lnTo>
                  <a:cubicBezTo>
                    <a:pt x="5512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55;p72">
              <a:extLst>
                <a:ext uri="{FF2B5EF4-FFF2-40B4-BE49-F238E27FC236}">
                  <a16:creationId xmlns:a16="http://schemas.microsoft.com/office/drawing/2014/main" id="{8568E974-23B8-45D6-9451-B28D4ED18CDF}"/>
                </a:ext>
              </a:extLst>
            </p:cNvPr>
            <p:cNvSpPr/>
            <p:nvPr/>
          </p:nvSpPr>
          <p:spPr>
            <a:xfrm>
              <a:off x="6225043" y="2583842"/>
              <a:ext cx="81785" cy="93757"/>
            </a:xfrm>
            <a:custGeom>
              <a:avLst/>
              <a:gdLst/>
              <a:ahLst/>
              <a:cxnLst/>
              <a:rect l="l" t="t" r="r" b="b"/>
              <a:pathLst>
                <a:path w="5513" h="6320" extrusionOk="0">
                  <a:moveTo>
                    <a:pt x="337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6017"/>
                  </a:lnTo>
                  <a:cubicBezTo>
                    <a:pt x="1" y="6185"/>
                    <a:pt x="135" y="6319"/>
                    <a:pt x="337" y="6319"/>
                  </a:cubicBezTo>
                  <a:lnTo>
                    <a:pt x="5177" y="6319"/>
                  </a:lnTo>
                  <a:cubicBezTo>
                    <a:pt x="5345" y="6319"/>
                    <a:pt x="5513" y="6185"/>
                    <a:pt x="5513" y="6017"/>
                  </a:cubicBezTo>
                  <a:lnTo>
                    <a:pt x="5513" y="303"/>
                  </a:lnTo>
                  <a:cubicBezTo>
                    <a:pt x="5513" y="135"/>
                    <a:pt x="5345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56;p72">
              <a:extLst>
                <a:ext uri="{FF2B5EF4-FFF2-40B4-BE49-F238E27FC236}">
                  <a16:creationId xmlns:a16="http://schemas.microsoft.com/office/drawing/2014/main" id="{57B724FE-8CEE-4E49-8D6C-AC85D2794527}"/>
                </a:ext>
              </a:extLst>
            </p:cNvPr>
            <p:cNvSpPr/>
            <p:nvPr/>
          </p:nvSpPr>
          <p:spPr>
            <a:xfrm>
              <a:off x="6324254" y="2583842"/>
              <a:ext cx="81296" cy="93757"/>
            </a:xfrm>
            <a:custGeom>
              <a:avLst/>
              <a:gdLst/>
              <a:ahLst/>
              <a:cxnLst/>
              <a:rect l="l" t="t" r="r" b="b"/>
              <a:pathLst>
                <a:path w="5480" h="6320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6017"/>
                  </a:lnTo>
                  <a:cubicBezTo>
                    <a:pt x="1" y="6185"/>
                    <a:pt x="135" y="6319"/>
                    <a:pt x="303" y="6319"/>
                  </a:cubicBezTo>
                  <a:lnTo>
                    <a:pt x="5143" y="6319"/>
                  </a:lnTo>
                  <a:cubicBezTo>
                    <a:pt x="5345" y="6319"/>
                    <a:pt x="5479" y="6185"/>
                    <a:pt x="5479" y="6017"/>
                  </a:cubicBezTo>
                  <a:lnTo>
                    <a:pt x="5479" y="303"/>
                  </a:lnTo>
                  <a:cubicBezTo>
                    <a:pt x="5479" y="135"/>
                    <a:pt x="5345" y="1"/>
                    <a:pt x="5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57;p72">
              <a:extLst>
                <a:ext uri="{FF2B5EF4-FFF2-40B4-BE49-F238E27FC236}">
                  <a16:creationId xmlns:a16="http://schemas.microsoft.com/office/drawing/2014/main" id="{F50DA604-9FDB-4448-8B63-C765A270DB04}"/>
                </a:ext>
              </a:extLst>
            </p:cNvPr>
            <p:cNvSpPr/>
            <p:nvPr/>
          </p:nvSpPr>
          <p:spPr>
            <a:xfrm>
              <a:off x="6422976" y="2583842"/>
              <a:ext cx="81281" cy="93757"/>
            </a:xfrm>
            <a:custGeom>
              <a:avLst/>
              <a:gdLst/>
              <a:ahLst/>
              <a:cxnLst/>
              <a:rect l="l" t="t" r="r" b="b"/>
              <a:pathLst>
                <a:path w="5479" h="6320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6017"/>
                  </a:lnTo>
                  <a:cubicBezTo>
                    <a:pt x="0" y="6185"/>
                    <a:pt x="135" y="6319"/>
                    <a:pt x="303" y="6319"/>
                  </a:cubicBezTo>
                  <a:lnTo>
                    <a:pt x="5176" y="6319"/>
                  </a:lnTo>
                  <a:cubicBezTo>
                    <a:pt x="5344" y="6319"/>
                    <a:pt x="5479" y="6185"/>
                    <a:pt x="5479" y="6017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58;p72">
              <a:extLst>
                <a:ext uri="{FF2B5EF4-FFF2-40B4-BE49-F238E27FC236}">
                  <a16:creationId xmlns:a16="http://schemas.microsoft.com/office/drawing/2014/main" id="{6789057E-7422-4A4B-9866-5FF543781A75}"/>
                </a:ext>
              </a:extLst>
            </p:cNvPr>
            <p:cNvSpPr/>
            <p:nvPr/>
          </p:nvSpPr>
          <p:spPr>
            <a:xfrm>
              <a:off x="7267535" y="2583842"/>
              <a:ext cx="81785" cy="93757"/>
            </a:xfrm>
            <a:custGeom>
              <a:avLst/>
              <a:gdLst/>
              <a:ahLst/>
              <a:cxnLst/>
              <a:rect l="l" t="t" r="r" b="b"/>
              <a:pathLst>
                <a:path w="5513" h="6320" extrusionOk="0">
                  <a:moveTo>
                    <a:pt x="336" y="1"/>
                  </a:moveTo>
                  <a:cubicBezTo>
                    <a:pt x="168" y="1"/>
                    <a:pt x="0" y="135"/>
                    <a:pt x="0" y="303"/>
                  </a:cubicBezTo>
                  <a:lnTo>
                    <a:pt x="0" y="6017"/>
                  </a:lnTo>
                  <a:cubicBezTo>
                    <a:pt x="0" y="6185"/>
                    <a:pt x="168" y="6319"/>
                    <a:pt x="336" y="6319"/>
                  </a:cubicBezTo>
                  <a:lnTo>
                    <a:pt x="5176" y="6319"/>
                  </a:lnTo>
                  <a:cubicBezTo>
                    <a:pt x="5344" y="6319"/>
                    <a:pt x="5512" y="6185"/>
                    <a:pt x="5512" y="6017"/>
                  </a:cubicBezTo>
                  <a:lnTo>
                    <a:pt x="5512" y="303"/>
                  </a:lnTo>
                  <a:cubicBezTo>
                    <a:pt x="5512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59;p72">
              <a:extLst>
                <a:ext uri="{FF2B5EF4-FFF2-40B4-BE49-F238E27FC236}">
                  <a16:creationId xmlns:a16="http://schemas.microsoft.com/office/drawing/2014/main" id="{2F50707F-C6FC-43DA-8D99-B24F4A493695}"/>
                </a:ext>
              </a:extLst>
            </p:cNvPr>
            <p:cNvSpPr/>
            <p:nvPr/>
          </p:nvSpPr>
          <p:spPr>
            <a:xfrm>
              <a:off x="7366746" y="2630719"/>
              <a:ext cx="81785" cy="46879"/>
            </a:xfrm>
            <a:custGeom>
              <a:avLst/>
              <a:gdLst/>
              <a:ahLst/>
              <a:cxnLst/>
              <a:rect l="l" t="t" r="r" b="b"/>
              <a:pathLst>
                <a:path w="5513" h="3160" extrusionOk="0">
                  <a:moveTo>
                    <a:pt x="336" y="0"/>
                  </a:moveTo>
                  <a:cubicBezTo>
                    <a:pt x="168" y="0"/>
                    <a:pt x="0" y="135"/>
                    <a:pt x="0" y="303"/>
                  </a:cubicBezTo>
                  <a:lnTo>
                    <a:pt x="0" y="2857"/>
                  </a:lnTo>
                  <a:cubicBezTo>
                    <a:pt x="0" y="3025"/>
                    <a:pt x="168" y="3159"/>
                    <a:pt x="336" y="3159"/>
                  </a:cubicBezTo>
                  <a:lnTo>
                    <a:pt x="5176" y="3159"/>
                  </a:lnTo>
                  <a:cubicBezTo>
                    <a:pt x="5344" y="3159"/>
                    <a:pt x="5512" y="3025"/>
                    <a:pt x="5512" y="2857"/>
                  </a:cubicBezTo>
                  <a:lnTo>
                    <a:pt x="5512" y="303"/>
                  </a:lnTo>
                  <a:cubicBezTo>
                    <a:pt x="5512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60;p72">
              <a:extLst>
                <a:ext uri="{FF2B5EF4-FFF2-40B4-BE49-F238E27FC236}">
                  <a16:creationId xmlns:a16="http://schemas.microsoft.com/office/drawing/2014/main" id="{763FD3BC-3ED7-4710-8383-3C107DADBE54}"/>
                </a:ext>
              </a:extLst>
            </p:cNvPr>
            <p:cNvSpPr/>
            <p:nvPr/>
          </p:nvSpPr>
          <p:spPr>
            <a:xfrm>
              <a:off x="7565169" y="2630719"/>
              <a:ext cx="81281" cy="46879"/>
            </a:xfrm>
            <a:custGeom>
              <a:avLst/>
              <a:gdLst/>
              <a:ahLst/>
              <a:cxnLst/>
              <a:rect l="l" t="t" r="r" b="b"/>
              <a:pathLst>
                <a:path w="5479" h="3160" extrusionOk="0">
                  <a:moveTo>
                    <a:pt x="337" y="0"/>
                  </a:moveTo>
                  <a:cubicBezTo>
                    <a:pt x="135" y="0"/>
                    <a:pt x="1" y="135"/>
                    <a:pt x="1" y="303"/>
                  </a:cubicBezTo>
                  <a:lnTo>
                    <a:pt x="1" y="2857"/>
                  </a:lnTo>
                  <a:cubicBezTo>
                    <a:pt x="1" y="3025"/>
                    <a:pt x="135" y="3159"/>
                    <a:pt x="337" y="3159"/>
                  </a:cubicBezTo>
                  <a:lnTo>
                    <a:pt x="5176" y="3159"/>
                  </a:lnTo>
                  <a:cubicBezTo>
                    <a:pt x="5344" y="3159"/>
                    <a:pt x="5479" y="3025"/>
                    <a:pt x="5479" y="2857"/>
                  </a:cubicBezTo>
                  <a:lnTo>
                    <a:pt x="5479" y="303"/>
                  </a:lnTo>
                  <a:cubicBezTo>
                    <a:pt x="5479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61;p72">
              <a:extLst>
                <a:ext uri="{FF2B5EF4-FFF2-40B4-BE49-F238E27FC236}">
                  <a16:creationId xmlns:a16="http://schemas.microsoft.com/office/drawing/2014/main" id="{B9E52071-942A-45E8-895D-BC5F6DC42381}"/>
                </a:ext>
              </a:extLst>
            </p:cNvPr>
            <p:cNvSpPr/>
            <p:nvPr/>
          </p:nvSpPr>
          <p:spPr>
            <a:xfrm>
              <a:off x="6521683" y="2583842"/>
              <a:ext cx="107213" cy="93757"/>
            </a:xfrm>
            <a:custGeom>
              <a:avLst/>
              <a:gdLst/>
              <a:ahLst/>
              <a:cxnLst/>
              <a:rect l="l" t="t" r="r" b="b"/>
              <a:pathLst>
                <a:path w="7227" h="6320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6017"/>
                  </a:lnTo>
                  <a:cubicBezTo>
                    <a:pt x="1" y="6185"/>
                    <a:pt x="169" y="6319"/>
                    <a:pt x="337" y="6319"/>
                  </a:cubicBezTo>
                  <a:lnTo>
                    <a:pt x="6924" y="6319"/>
                  </a:lnTo>
                  <a:cubicBezTo>
                    <a:pt x="7092" y="6319"/>
                    <a:pt x="7227" y="6185"/>
                    <a:pt x="7227" y="6017"/>
                  </a:cubicBezTo>
                  <a:lnTo>
                    <a:pt x="7227" y="303"/>
                  </a:lnTo>
                  <a:cubicBezTo>
                    <a:pt x="7227" y="135"/>
                    <a:pt x="7092" y="1"/>
                    <a:pt x="69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62;p72">
              <a:extLst>
                <a:ext uri="{FF2B5EF4-FFF2-40B4-BE49-F238E27FC236}">
                  <a16:creationId xmlns:a16="http://schemas.microsoft.com/office/drawing/2014/main" id="{E5997AC3-E5C9-4311-8A75-E7EC485020B1}"/>
                </a:ext>
              </a:extLst>
            </p:cNvPr>
            <p:cNvSpPr/>
            <p:nvPr/>
          </p:nvSpPr>
          <p:spPr>
            <a:xfrm>
              <a:off x="7142897" y="2583842"/>
              <a:ext cx="107198" cy="93757"/>
            </a:xfrm>
            <a:custGeom>
              <a:avLst/>
              <a:gdLst/>
              <a:ahLst/>
              <a:cxnLst/>
              <a:rect l="l" t="t" r="r" b="b"/>
              <a:pathLst>
                <a:path w="7226" h="6320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6017"/>
                  </a:lnTo>
                  <a:cubicBezTo>
                    <a:pt x="0" y="6185"/>
                    <a:pt x="135" y="6319"/>
                    <a:pt x="303" y="6319"/>
                  </a:cubicBezTo>
                  <a:lnTo>
                    <a:pt x="6890" y="6319"/>
                  </a:lnTo>
                  <a:cubicBezTo>
                    <a:pt x="7092" y="6319"/>
                    <a:pt x="7226" y="6185"/>
                    <a:pt x="7226" y="6017"/>
                  </a:cubicBezTo>
                  <a:lnTo>
                    <a:pt x="7226" y="303"/>
                  </a:lnTo>
                  <a:cubicBezTo>
                    <a:pt x="7226" y="135"/>
                    <a:pt x="7092" y="1"/>
                    <a:pt x="6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63;p72">
              <a:extLst>
                <a:ext uri="{FF2B5EF4-FFF2-40B4-BE49-F238E27FC236}">
                  <a16:creationId xmlns:a16="http://schemas.microsoft.com/office/drawing/2014/main" id="{316FC1F6-CAC9-4480-B049-691B3C9452E2}"/>
                </a:ext>
              </a:extLst>
            </p:cNvPr>
            <p:cNvSpPr/>
            <p:nvPr/>
          </p:nvSpPr>
          <p:spPr>
            <a:xfrm>
              <a:off x="6646825" y="2583842"/>
              <a:ext cx="478162" cy="93757"/>
            </a:xfrm>
            <a:custGeom>
              <a:avLst/>
              <a:gdLst/>
              <a:ahLst/>
              <a:cxnLst/>
              <a:rect l="l" t="t" r="r" b="b"/>
              <a:pathLst>
                <a:path w="32232" h="6320" extrusionOk="0">
                  <a:moveTo>
                    <a:pt x="337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6017"/>
                  </a:lnTo>
                  <a:cubicBezTo>
                    <a:pt x="1" y="6185"/>
                    <a:pt x="135" y="6319"/>
                    <a:pt x="337" y="6319"/>
                  </a:cubicBezTo>
                  <a:lnTo>
                    <a:pt x="31929" y="6319"/>
                  </a:lnTo>
                  <a:cubicBezTo>
                    <a:pt x="32097" y="6319"/>
                    <a:pt x="32231" y="6185"/>
                    <a:pt x="32231" y="6017"/>
                  </a:cubicBezTo>
                  <a:lnTo>
                    <a:pt x="32231" y="303"/>
                  </a:lnTo>
                  <a:cubicBezTo>
                    <a:pt x="32231" y="135"/>
                    <a:pt x="32097" y="1"/>
                    <a:pt x="31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64;p72">
              <a:extLst>
                <a:ext uri="{FF2B5EF4-FFF2-40B4-BE49-F238E27FC236}">
                  <a16:creationId xmlns:a16="http://schemas.microsoft.com/office/drawing/2014/main" id="{B54CE03D-8C30-4C63-B22F-8E9CE33EF2E6}"/>
                </a:ext>
              </a:extLst>
            </p:cNvPr>
            <p:cNvSpPr/>
            <p:nvPr/>
          </p:nvSpPr>
          <p:spPr>
            <a:xfrm>
              <a:off x="6448402" y="2484630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69" y="5479"/>
                    <a:pt x="337" y="5479"/>
                  </a:cubicBezTo>
                  <a:lnTo>
                    <a:pt x="5176" y="5479"/>
                  </a:lnTo>
                  <a:cubicBezTo>
                    <a:pt x="5344" y="5479"/>
                    <a:pt x="5512" y="5345"/>
                    <a:pt x="5512" y="5177"/>
                  </a:cubicBezTo>
                  <a:lnTo>
                    <a:pt x="5512" y="303"/>
                  </a:lnTo>
                  <a:cubicBezTo>
                    <a:pt x="5512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65;p72">
              <a:extLst>
                <a:ext uri="{FF2B5EF4-FFF2-40B4-BE49-F238E27FC236}">
                  <a16:creationId xmlns:a16="http://schemas.microsoft.com/office/drawing/2014/main" id="{BF192C1D-73D0-4167-B35C-DC7043A48843}"/>
                </a:ext>
              </a:extLst>
            </p:cNvPr>
            <p:cNvSpPr/>
            <p:nvPr/>
          </p:nvSpPr>
          <p:spPr>
            <a:xfrm>
              <a:off x="6547614" y="2484630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37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35" y="5479"/>
                    <a:pt x="337" y="5479"/>
                  </a:cubicBezTo>
                  <a:lnTo>
                    <a:pt x="5176" y="5479"/>
                  </a:lnTo>
                  <a:cubicBezTo>
                    <a:pt x="5344" y="5479"/>
                    <a:pt x="5479" y="5345"/>
                    <a:pt x="5479" y="5177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66;p72">
              <a:extLst>
                <a:ext uri="{FF2B5EF4-FFF2-40B4-BE49-F238E27FC236}">
                  <a16:creationId xmlns:a16="http://schemas.microsoft.com/office/drawing/2014/main" id="{5E4B4541-7B67-4CA1-96D9-BE2EACD28031}"/>
                </a:ext>
              </a:extLst>
            </p:cNvPr>
            <p:cNvSpPr/>
            <p:nvPr/>
          </p:nvSpPr>
          <p:spPr>
            <a:xfrm>
              <a:off x="6646825" y="2484630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5"/>
                    <a:pt x="5479" y="5177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67;p72">
              <a:extLst>
                <a:ext uri="{FF2B5EF4-FFF2-40B4-BE49-F238E27FC236}">
                  <a16:creationId xmlns:a16="http://schemas.microsoft.com/office/drawing/2014/main" id="{AC514870-AAC5-4E29-9C1B-88A50196DA4E}"/>
                </a:ext>
              </a:extLst>
            </p:cNvPr>
            <p:cNvSpPr/>
            <p:nvPr/>
          </p:nvSpPr>
          <p:spPr>
            <a:xfrm>
              <a:off x="6746037" y="2484630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5" y="5479"/>
                    <a:pt x="5479" y="5345"/>
                    <a:pt x="5479" y="5177"/>
                  </a:cubicBezTo>
                  <a:lnTo>
                    <a:pt x="5479" y="303"/>
                  </a:lnTo>
                  <a:cubicBezTo>
                    <a:pt x="5479" y="135"/>
                    <a:pt x="5345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68;p72">
              <a:extLst>
                <a:ext uri="{FF2B5EF4-FFF2-40B4-BE49-F238E27FC236}">
                  <a16:creationId xmlns:a16="http://schemas.microsoft.com/office/drawing/2014/main" id="{B0D77F1D-CDC0-4C5E-BF98-E3EC2AD63DD4}"/>
                </a:ext>
              </a:extLst>
            </p:cNvPr>
            <p:cNvSpPr/>
            <p:nvPr/>
          </p:nvSpPr>
          <p:spPr>
            <a:xfrm>
              <a:off x="6845248" y="2484630"/>
              <a:ext cx="81296" cy="81281"/>
            </a:xfrm>
            <a:custGeom>
              <a:avLst/>
              <a:gdLst/>
              <a:ahLst/>
              <a:cxnLst/>
              <a:rect l="l" t="t" r="r" b="b"/>
              <a:pathLst>
                <a:path w="5480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35" y="5479"/>
                    <a:pt x="303" y="5479"/>
                  </a:cubicBezTo>
                  <a:lnTo>
                    <a:pt x="5177" y="5479"/>
                  </a:lnTo>
                  <a:cubicBezTo>
                    <a:pt x="5345" y="5479"/>
                    <a:pt x="5479" y="5345"/>
                    <a:pt x="5479" y="5177"/>
                  </a:cubicBezTo>
                  <a:lnTo>
                    <a:pt x="5479" y="303"/>
                  </a:lnTo>
                  <a:cubicBezTo>
                    <a:pt x="5479" y="135"/>
                    <a:pt x="5345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69;p72">
              <a:extLst>
                <a:ext uri="{FF2B5EF4-FFF2-40B4-BE49-F238E27FC236}">
                  <a16:creationId xmlns:a16="http://schemas.microsoft.com/office/drawing/2014/main" id="{CF58EFE2-4B8A-4054-A8A7-5FE041990C28}"/>
                </a:ext>
              </a:extLst>
            </p:cNvPr>
            <p:cNvSpPr/>
            <p:nvPr/>
          </p:nvSpPr>
          <p:spPr>
            <a:xfrm>
              <a:off x="6944460" y="2484630"/>
              <a:ext cx="81296" cy="81281"/>
            </a:xfrm>
            <a:custGeom>
              <a:avLst/>
              <a:gdLst/>
              <a:ahLst/>
              <a:cxnLst/>
              <a:rect l="l" t="t" r="r" b="b"/>
              <a:pathLst>
                <a:path w="5480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35" y="5479"/>
                    <a:pt x="303" y="5479"/>
                  </a:cubicBezTo>
                  <a:lnTo>
                    <a:pt x="5177" y="5479"/>
                  </a:lnTo>
                  <a:cubicBezTo>
                    <a:pt x="5345" y="5479"/>
                    <a:pt x="5479" y="5345"/>
                    <a:pt x="5479" y="5177"/>
                  </a:cubicBezTo>
                  <a:lnTo>
                    <a:pt x="5479" y="303"/>
                  </a:lnTo>
                  <a:cubicBezTo>
                    <a:pt x="5479" y="135"/>
                    <a:pt x="5345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70;p72">
              <a:extLst>
                <a:ext uri="{FF2B5EF4-FFF2-40B4-BE49-F238E27FC236}">
                  <a16:creationId xmlns:a16="http://schemas.microsoft.com/office/drawing/2014/main" id="{0DDFEDAA-09F2-41A4-8DF5-B2FABDD34DDB}"/>
                </a:ext>
              </a:extLst>
            </p:cNvPr>
            <p:cNvSpPr/>
            <p:nvPr/>
          </p:nvSpPr>
          <p:spPr>
            <a:xfrm>
              <a:off x="7043686" y="2484630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4" y="1"/>
                    <a:pt x="0" y="135"/>
                    <a:pt x="0" y="303"/>
                  </a:cubicBezTo>
                  <a:lnTo>
                    <a:pt x="0" y="5177"/>
                  </a:lnTo>
                  <a:cubicBezTo>
                    <a:pt x="0" y="5345"/>
                    <a:pt x="134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5"/>
                    <a:pt x="5478" y="5177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71;p72">
              <a:extLst>
                <a:ext uri="{FF2B5EF4-FFF2-40B4-BE49-F238E27FC236}">
                  <a16:creationId xmlns:a16="http://schemas.microsoft.com/office/drawing/2014/main" id="{2C5A244F-F3B2-4E82-9AED-8F37E19A0563}"/>
                </a:ext>
              </a:extLst>
            </p:cNvPr>
            <p:cNvSpPr/>
            <p:nvPr/>
          </p:nvSpPr>
          <p:spPr>
            <a:xfrm>
              <a:off x="7142897" y="2484630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7"/>
                  </a:lnTo>
                  <a:cubicBezTo>
                    <a:pt x="0" y="5345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5"/>
                    <a:pt x="5478" y="5177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72;p72">
              <a:extLst>
                <a:ext uri="{FF2B5EF4-FFF2-40B4-BE49-F238E27FC236}">
                  <a16:creationId xmlns:a16="http://schemas.microsoft.com/office/drawing/2014/main" id="{B733623B-EF25-474A-978A-249F96689EC9}"/>
                </a:ext>
              </a:extLst>
            </p:cNvPr>
            <p:cNvSpPr/>
            <p:nvPr/>
          </p:nvSpPr>
          <p:spPr>
            <a:xfrm>
              <a:off x="7242109" y="2484630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7"/>
                  </a:lnTo>
                  <a:cubicBezTo>
                    <a:pt x="0" y="5345"/>
                    <a:pt x="135" y="5479"/>
                    <a:pt x="303" y="5479"/>
                  </a:cubicBezTo>
                  <a:lnTo>
                    <a:pt x="5142" y="5479"/>
                  </a:lnTo>
                  <a:cubicBezTo>
                    <a:pt x="5344" y="5479"/>
                    <a:pt x="5478" y="5345"/>
                    <a:pt x="5478" y="5177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73;p72">
              <a:extLst>
                <a:ext uri="{FF2B5EF4-FFF2-40B4-BE49-F238E27FC236}">
                  <a16:creationId xmlns:a16="http://schemas.microsoft.com/office/drawing/2014/main" id="{87ECF7EE-E779-49BC-902B-85E116BF5CBD}"/>
                </a:ext>
              </a:extLst>
            </p:cNvPr>
            <p:cNvSpPr/>
            <p:nvPr/>
          </p:nvSpPr>
          <p:spPr>
            <a:xfrm>
              <a:off x="7340816" y="2484630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69" y="5479"/>
                    <a:pt x="337" y="5479"/>
                  </a:cubicBezTo>
                  <a:lnTo>
                    <a:pt x="5176" y="5479"/>
                  </a:lnTo>
                  <a:cubicBezTo>
                    <a:pt x="5378" y="5479"/>
                    <a:pt x="5513" y="5345"/>
                    <a:pt x="5513" y="5177"/>
                  </a:cubicBezTo>
                  <a:lnTo>
                    <a:pt x="5513" y="303"/>
                  </a:lnTo>
                  <a:cubicBezTo>
                    <a:pt x="5513" y="135"/>
                    <a:pt x="5378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74;p72">
              <a:extLst>
                <a:ext uri="{FF2B5EF4-FFF2-40B4-BE49-F238E27FC236}">
                  <a16:creationId xmlns:a16="http://schemas.microsoft.com/office/drawing/2014/main" id="{9F5415B5-2E14-40FF-B41A-39F11C5859B0}"/>
                </a:ext>
              </a:extLst>
            </p:cNvPr>
            <p:cNvSpPr/>
            <p:nvPr/>
          </p:nvSpPr>
          <p:spPr>
            <a:xfrm>
              <a:off x="7440027" y="2484630"/>
              <a:ext cx="205939" cy="81281"/>
            </a:xfrm>
            <a:custGeom>
              <a:avLst/>
              <a:gdLst/>
              <a:ahLst/>
              <a:cxnLst/>
              <a:rect l="l" t="t" r="r" b="b"/>
              <a:pathLst>
                <a:path w="13882" h="5479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69" y="5479"/>
                    <a:pt x="337" y="5479"/>
                  </a:cubicBezTo>
                  <a:lnTo>
                    <a:pt x="13545" y="5479"/>
                  </a:lnTo>
                  <a:cubicBezTo>
                    <a:pt x="13747" y="5479"/>
                    <a:pt x="13881" y="5345"/>
                    <a:pt x="13881" y="5177"/>
                  </a:cubicBezTo>
                  <a:lnTo>
                    <a:pt x="13881" y="303"/>
                  </a:lnTo>
                  <a:cubicBezTo>
                    <a:pt x="13881" y="135"/>
                    <a:pt x="13747" y="1"/>
                    <a:pt x="13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75;p72">
              <a:extLst>
                <a:ext uri="{FF2B5EF4-FFF2-40B4-BE49-F238E27FC236}">
                  <a16:creationId xmlns:a16="http://schemas.microsoft.com/office/drawing/2014/main" id="{62DF8B2B-6152-46D9-A1E1-BDF4C8AEB7A2}"/>
                </a:ext>
              </a:extLst>
            </p:cNvPr>
            <p:cNvSpPr/>
            <p:nvPr/>
          </p:nvSpPr>
          <p:spPr>
            <a:xfrm>
              <a:off x="6497266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76;p72">
              <a:extLst>
                <a:ext uri="{FF2B5EF4-FFF2-40B4-BE49-F238E27FC236}">
                  <a16:creationId xmlns:a16="http://schemas.microsoft.com/office/drawing/2014/main" id="{D55796D2-D944-4563-AD0B-70F949E1E197}"/>
                </a:ext>
              </a:extLst>
            </p:cNvPr>
            <p:cNvSpPr/>
            <p:nvPr/>
          </p:nvSpPr>
          <p:spPr>
            <a:xfrm>
              <a:off x="6596478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42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77;p72">
              <a:extLst>
                <a:ext uri="{FF2B5EF4-FFF2-40B4-BE49-F238E27FC236}">
                  <a16:creationId xmlns:a16="http://schemas.microsoft.com/office/drawing/2014/main" id="{96796DEB-0C3E-49BF-AAFA-DBEE4E189829}"/>
                </a:ext>
              </a:extLst>
            </p:cNvPr>
            <p:cNvSpPr/>
            <p:nvPr/>
          </p:nvSpPr>
          <p:spPr>
            <a:xfrm>
              <a:off x="6695185" y="2385419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69" y="5479"/>
                    <a:pt x="337" y="5479"/>
                  </a:cubicBezTo>
                  <a:lnTo>
                    <a:pt x="5176" y="5479"/>
                  </a:lnTo>
                  <a:cubicBezTo>
                    <a:pt x="5378" y="5479"/>
                    <a:pt x="5513" y="5344"/>
                    <a:pt x="5513" y="5176"/>
                  </a:cubicBezTo>
                  <a:lnTo>
                    <a:pt x="5513" y="303"/>
                  </a:lnTo>
                  <a:cubicBezTo>
                    <a:pt x="5513" y="135"/>
                    <a:pt x="5378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78;p72">
              <a:extLst>
                <a:ext uri="{FF2B5EF4-FFF2-40B4-BE49-F238E27FC236}">
                  <a16:creationId xmlns:a16="http://schemas.microsoft.com/office/drawing/2014/main" id="{60BD02C7-EE65-4C5C-8067-D47D33725E86}"/>
                </a:ext>
              </a:extLst>
            </p:cNvPr>
            <p:cNvSpPr/>
            <p:nvPr/>
          </p:nvSpPr>
          <p:spPr>
            <a:xfrm>
              <a:off x="6794396" y="2385419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69" y="5479"/>
                    <a:pt x="337" y="5479"/>
                  </a:cubicBezTo>
                  <a:lnTo>
                    <a:pt x="5177" y="5479"/>
                  </a:lnTo>
                  <a:cubicBezTo>
                    <a:pt x="5345" y="5479"/>
                    <a:pt x="5513" y="5344"/>
                    <a:pt x="5513" y="5176"/>
                  </a:cubicBezTo>
                  <a:lnTo>
                    <a:pt x="5513" y="303"/>
                  </a:lnTo>
                  <a:cubicBezTo>
                    <a:pt x="5513" y="135"/>
                    <a:pt x="5345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79;p72">
              <a:extLst>
                <a:ext uri="{FF2B5EF4-FFF2-40B4-BE49-F238E27FC236}">
                  <a16:creationId xmlns:a16="http://schemas.microsoft.com/office/drawing/2014/main" id="{ADF8E3BC-DB30-441E-94B6-9B8DD725EB25}"/>
                </a:ext>
              </a:extLst>
            </p:cNvPr>
            <p:cNvSpPr/>
            <p:nvPr/>
          </p:nvSpPr>
          <p:spPr>
            <a:xfrm>
              <a:off x="6893608" y="2385419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69" y="5479"/>
                    <a:pt x="337" y="5479"/>
                  </a:cubicBezTo>
                  <a:lnTo>
                    <a:pt x="5177" y="5479"/>
                  </a:lnTo>
                  <a:cubicBezTo>
                    <a:pt x="5345" y="5479"/>
                    <a:pt x="5513" y="5344"/>
                    <a:pt x="5513" y="5176"/>
                  </a:cubicBezTo>
                  <a:lnTo>
                    <a:pt x="5513" y="303"/>
                  </a:lnTo>
                  <a:cubicBezTo>
                    <a:pt x="5513" y="135"/>
                    <a:pt x="5345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80;p72">
              <a:extLst>
                <a:ext uri="{FF2B5EF4-FFF2-40B4-BE49-F238E27FC236}">
                  <a16:creationId xmlns:a16="http://schemas.microsoft.com/office/drawing/2014/main" id="{D6FF1391-21DE-42B7-820E-9C34507F8A85}"/>
                </a:ext>
              </a:extLst>
            </p:cNvPr>
            <p:cNvSpPr/>
            <p:nvPr/>
          </p:nvSpPr>
          <p:spPr>
            <a:xfrm>
              <a:off x="6992819" y="2385419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37" y="5479"/>
                  </a:cubicBezTo>
                  <a:lnTo>
                    <a:pt x="5177" y="5479"/>
                  </a:lnTo>
                  <a:cubicBezTo>
                    <a:pt x="5345" y="5479"/>
                    <a:pt x="5513" y="5344"/>
                    <a:pt x="5513" y="5176"/>
                  </a:cubicBezTo>
                  <a:lnTo>
                    <a:pt x="5513" y="303"/>
                  </a:lnTo>
                  <a:cubicBezTo>
                    <a:pt x="5513" y="135"/>
                    <a:pt x="5345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81;p72">
              <a:extLst>
                <a:ext uri="{FF2B5EF4-FFF2-40B4-BE49-F238E27FC236}">
                  <a16:creationId xmlns:a16="http://schemas.microsoft.com/office/drawing/2014/main" id="{B50F66E5-774F-4F4F-A66F-0F3A20907929}"/>
                </a:ext>
              </a:extLst>
            </p:cNvPr>
            <p:cNvSpPr/>
            <p:nvPr/>
          </p:nvSpPr>
          <p:spPr>
            <a:xfrm>
              <a:off x="7092046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36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82;p72">
              <a:extLst>
                <a:ext uri="{FF2B5EF4-FFF2-40B4-BE49-F238E27FC236}">
                  <a16:creationId xmlns:a16="http://schemas.microsoft.com/office/drawing/2014/main" id="{E3435175-E81C-4462-B7AA-2F29F6C6ED03}"/>
                </a:ext>
              </a:extLst>
            </p:cNvPr>
            <p:cNvSpPr/>
            <p:nvPr/>
          </p:nvSpPr>
          <p:spPr>
            <a:xfrm>
              <a:off x="7191257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83;p72">
              <a:extLst>
                <a:ext uri="{FF2B5EF4-FFF2-40B4-BE49-F238E27FC236}">
                  <a16:creationId xmlns:a16="http://schemas.microsoft.com/office/drawing/2014/main" id="{E57D28E2-0C48-4F2E-9B63-6D927B6C1BF8}"/>
                </a:ext>
              </a:extLst>
            </p:cNvPr>
            <p:cNvSpPr/>
            <p:nvPr/>
          </p:nvSpPr>
          <p:spPr>
            <a:xfrm>
              <a:off x="7290468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84;p72">
              <a:extLst>
                <a:ext uri="{FF2B5EF4-FFF2-40B4-BE49-F238E27FC236}">
                  <a16:creationId xmlns:a16="http://schemas.microsoft.com/office/drawing/2014/main" id="{39046DB8-5514-4E54-BF46-4718C1BF49F8}"/>
                </a:ext>
              </a:extLst>
            </p:cNvPr>
            <p:cNvSpPr/>
            <p:nvPr/>
          </p:nvSpPr>
          <p:spPr>
            <a:xfrm>
              <a:off x="7389680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85;p72">
              <a:extLst>
                <a:ext uri="{FF2B5EF4-FFF2-40B4-BE49-F238E27FC236}">
                  <a16:creationId xmlns:a16="http://schemas.microsoft.com/office/drawing/2014/main" id="{913B2621-239E-447E-A43D-216B61C806EF}"/>
                </a:ext>
              </a:extLst>
            </p:cNvPr>
            <p:cNvSpPr/>
            <p:nvPr/>
          </p:nvSpPr>
          <p:spPr>
            <a:xfrm>
              <a:off x="7488891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86;p72">
              <a:extLst>
                <a:ext uri="{FF2B5EF4-FFF2-40B4-BE49-F238E27FC236}">
                  <a16:creationId xmlns:a16="http://schemas.microsoft.com/office/drawing/2014/main" id="{0C3B139C-1938-4983-924D-A4B414727906}"/>
                </a:ext>
              </a:extLst>
            </p:cNvPr>
            <p:cNvSpPr/>
            <p:nvPr/>
          </p:nvSpPr>
          <p:spPr>
            <a:xfrm>
              <a:off x="6473324" y="2286207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69" y="5479"/>
                    <a:pt x="337" y="5479"/>
                  </a:cubicBezTo>
                  <a:lnTo>
                    <a:pt x="5177" y="5479"/>
                  </a:lnTo>
                  <a:cubicBezTo>
                    <a:pt x="5378" y="5479"/>
                    <a:pt x="5513" y="5344"/>
                    <a:pt x="5513" y="5176"/>
                  </a:cubicBezTo>
                  <a:lnTo>
                    <a:pt x="5513" y="303"/>
                  </a:lnTo>
                  <a:cubicBezTo>
                    <a:pt x="5513" y="135"/>
                    <a:pt x="5378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087;p72">
              <a:extLst>
                <a:ext uri="{FF2B5EF4-FFF2-40B4-BE49-F238E27FC236}">
                  <a16:creationId xmlns:a16="http://schemas.microsoft.com/office/drawing/2014/main" id="{452FB562-2B5E-4B1A-9562-E9EBCDDB0E62}"/>
                </a:ext>
              </a:extLst>
            </p:cNvPr>
            <p:cNvSpPr/>
            <p:nvPr/>
          </p:nvSpPr>
          <p:spPr>
            <a:xfrm>
              <a:off x="6572550" y="2286207"/>
              <a:ext cx="81771" cy="81281"/>
            </a:xfrm>
            <a:custGeom>
              <a:avLst/>
              <a:gdLst/>
              <a:ahLst/>
              <a:cxnLst/>
              <a:rect l="l" t="t" r="r" b="b"/>
              <a:pathLst>
                <a:path w="5512" h="5479" extrusionOk="0">
                  <a:moveTo>
                    <a:pt x="336" y="1"/>
                  </a:moveTo>
                  <a:cubicBezTo>
                    <a:pt x="168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68" y="5479"/>
                    <a:pt x="336" y="5479"/>
                  </a:cubicBezTo>
                  <a:lnTo>
                    <a:pt x="5176" y="5479"/>
                  </a:lnTo>
                  <a:cubicBezTo>
                    <a:pt x="5377" y="5479"/>
                    <a:pt x="5512" y="5344"/>
                    <a:pt x="5512" y="5176"/>
                  </a:cubicBezTo>
                  <a:lnTo>
                    <a:pt x="5512" y="303"/>
                  </a:lnTo>
                  <a:cubicBezTo>
                    <a:pt x="5512" y="135"/>
                    <a:pt x="5377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88;p72">
              <a:extLst>
                <a:ext uri="{FF2B5EF4-FFF2-40B4-BE49-F238E27FC236}">
                  <a16:creationId xmlns:a16="http://schemas.microsoft.com/office/drawing/2014/main" id="{F4217C2A-015D-4EC1-BE86-CDE0613399DC}"/>
                </a:ext>
              </a:extLst>
            </p:cNvPr>
            <p:cNvSpPr/>
            <p:nvPr/>
          </p:nvSpPr>
          <p:spPr>
            <a:xfrm>
              <a:off x="6671762" y="2286207"/>
              <a:ext cx="81771" cy="81281"/>
            </a:xfrm>
            <a:custGeom>
              <a:avLst/>
              <a:gdLst/>
              <a:ahLst/>
              <a:cxnLst/>
              <a:rect l="l" t="t" r="r" b="b"/>
              <a:pathLst>
                <a:path w="5512" h="5479" extrusionOk="0">
                  <a:moveTo>
                    <a:pt x="336" y="1"/>
                  </a:moveTo>
                  <a:cubicBezTo>
                    <a:pt x="168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68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512" y="5344"/>
                    <a:pt x="5512" y="5176"/>
                  </a:cubicBezTo>
                  <a:lnTo>
                    <a:pt x="5512" y="303"/>
                  </a:lnTo>
                  <a:cubicBezTo>
                    <a:pt x="5512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89;p72">
              <a:extLst>
                <a:ext uri="{FF2B5EF4-FFF2-40B4-BE49-F238E27FC236}">
                  <a16:creationId xmlns:a16="http://schemas.microsoft.com/office/drawing/2014/main" id="{9A3B0286-A770-41BC-84FE-8776FBC0978E}"/>
                </a:ext>
              </a:extLst>
            </p:cNvPr>
            <p:cNvSpPr/>
            <p:nvPr/>
          </p:nvSpPr>
          <p:spPr>
            <a:xfrm>
              <a:off x="6770973" y="2286207"/>
              <a:ext cx="81771" cy="81281"/>
            </a:xfrm>
            <a:custGeom>
              <a:avLst/>
              <a:gdLst/>
              <a:ahLst/>
              <a:cxnLst/>
              <a:rect l="l" t="t" r="r" b="b"/>
              <a:pathLst>
                <a:path w="5512" h="5479" extrusionOk="0">
                  <a:moveTo>
                    <a:pt x="336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512" y="5344"/>
                    <a:pt x="5512" y="5176"/>
                  </a:cubicBezTo>
                  <a:lnTo>
                    <a:pt x="5512" y="303"/>
                  </a:lnTo>
                  <a:cubicBezTo>
                    <a:pt x="5512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90;p72">
              <a:extLst>
                <a:ext uri="{FF2B5EF4-FFF2-40B4-BE49-F238E27FC236}">
                  <a16:creationId xmlns:a16="http://schemas.microsoft.com/office/drawing/2014/main" id="{4EAC2CF5-0C54-4EAF-AD45-C3BF3E59FCBB}"/>
                </a:ext>
              </a:extLst>
            </p:cNvPr>
            <p:cNvSpPr/>
            <p:nvPr/>
          </p:nvSpPr>
          <p:spPr>
            <a:xfrm>
              <a:off x="6870184" y="2286207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36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91;p72">
              <a:extLst>
                <a:ext uri="{FF2B5EF4-FFF2-40B4-BE49-F238E27FC236}">
                  <a16:creationId xmlns:a16="http://schemas.microsoft.com/office/drawing/2014/main" id="{AD2A56C7-5A37-4081-86FE-A034095E7088}"/>
                </a:ext>
              </a:extLst>
            </p:cNvPr>
            <p:cNvSpPr/>
            <p:nvPr/>
          </p:nvSpPr>
          <p:spPr>
            <a:xfrm>
              <a:off x="6969396" y="2286207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36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92;p72">
              <a:extLst>
                <a:ext uri="{FF2B5EF4-FFF2-40B4-BE49-F238E27FC236}">
                  <a16:creationId xmlns:a16="http://schemas.microsoft.com/office/drawing/2014/main" id="{47D2F187-0893-44B8-8AD1-E3678DE2EB72}"/>
                </a:ext>
              </a:extLst>
            </p:cNvPr>
            <p:cNvSpPr/>
            <p:nvPr/>
          </p:nvSpPr>
          <p:spPr>
            <a:xfrm>
              <a:off x="7068607" y="2286207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93;p72">
              <a:extLst>
                <a:ext uri="{FF2B5EF4-FFF2-40B4-BE49-F238E27FC236}">
                  <a16:creationId xmlns:a16="http://schemas.microsoft.com/office/drawing/2014/main" id="{46829067-4EE6-4BBC-8C95-8CAE001F9A6D}"/>
                </a:ext>
              </a:extLst>
            </p:cNvPr>
            <p:cNvSpPr/>
            <p:nvPr/>
          </p:nvSpPr>
          <p:spPr>
            <a:xfrm>
              <a:off x="7167819" y="2286207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94;p72">
              <a:extLst>
                <a:ext uri="{FF2B5EF4-FFF2-40B4-BE49-F238E27FC236}">
                  <a16:creationId xmlns:a16="http://schemas.microsoft.com/office/drawing/2014/main" id="{E7FFF702-3420-43B3-832D-2258562567AC}"/>
                </a:ext>
              </a:extLst>
            </p:cNvPr>
            <p:cNvSpPr/>
            <p:nvPr/>
          </p:nvSpPr>
          <p:spPr>
            <a:xfrm>
              <a:off x="7267030" y="2286207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95;p72">
              <a:extLst>
                <a:ext uri="{FF2B5EF4-FFF2-40B4-BE49-F238E27FC236}">
                  <a16:creationId xmlns:a16="http://schemas.microsoft.com/office/drawing/2014/main" id="{5E555B66-6A50-4F42-A4E0-13B2E010CF58}"/>
                </a:ext>
              </a:extLst>
            </p:cNvPr>
            <p:cNvSpPr/>
            <p:nvPr/>
          </p:nvSpPr>
          <p:spPr>
            <a:xfrm>
              <a:off x="7366242" y="2286207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5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5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96;p72">
              <a:extLst>
                <a:ext uri="{FF2B5EF4-FFF2-40B4-BE49-F238E27FC236}">
                  <a16:creationId xmlns:a16="http://schemas.microsoft.com/office/drawing/2014/main" id="{A56E5CB8-57E4-4702-95B7-082B7470556F}"/>
                </a:ext>
              </a:extLst>
            </p:cNvPr>
            <p:cNvSpPr/>
            <p:nvPr/>
          </p:nvSpPr>
          <p:spPr>
            <a:xfrm>
              <a:off x="7465453" y="2286207"/>
              <a:ext cx="81296" cy="81281"/>
            </a:xfrm>
            <a:custGeom>
              <a:avLst/>
              <a:gdLst/>
              <a:ahLst/>
              <a:cxnLst/>
              <a:rect l="l" t="t" r="r" b="b"/>
              <a:pathLst>
                <a:path w="5480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03" y="5479"/>
                  </a:cubicBezTo>
                  <a:lnTo>
                    <a:pt x="5177" y="5479"/>
                  </a:lnTo>
                  <a:cubicBezTo>
                    <a:pt x="5345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5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97;p72">
              <a:extLst>
                <a:ext uri="{FF2B5EF4-FFF2-40B4-BE49-F238E27FC236}">
                  <a16:creationId xmlns:a16="http://schemas.microsoft.com/office/drawing/2014/main" id="{5CBE5683-B8BA-4D1C-A729-4246C4DA0C9A}"/>
                </a:ext>
              </a:extLst>
            </p:cNvPr>
            <p:cNvSpPr/>
            <p:nvPr/>
          </p:nvSpPr>
          <p:spPr>
            <a:xfrm>
              <a:off x="6225043" y="2286207"/>
              <a:ext cx="131646" cy="81281"/>
            </a:xfrm>
            <a:custGeom>
              <a:avLst/>
              <a:gdLst/>
              <a:ahLst/>
              <a:cxnLst/>
              <a:rect l="l" t="t" r="r" b="b"/>
              <a:pathLst>
                <a:path w="8874" h="5479" extrusionOk="0">
                  <a:moveTo>
                    <a:pt x="337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37" y="5479"/>
                  </a:cubicBezTo>
                  <a:lnTo>
                    <a:pt x="8571" y="5479"/>
                  </a:lnTo>
                  <a:cubicBezTo>
                    <a:pt x="8739" y="5479"/>
                    <a:pt x="8874" y="5344"/>
                    <a:pt x="8874" y="5176"/>
                  </a:cubicBezTo>
                  <a:lnTo>
                    <a:pt x="8874" y="303"/>
                  </a:lnTo>
                  <a:cubicBezTo>
                    <a:pt x="8874" y="135"/>
                    <a:pt x="8739" y="1"/>
                    <a:pt x="85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98;p72">
              <a:extLst>
                <a:ext uri="{FF2B5EF4-FFF2-40B4-BE49-F238E27FC236}">
                  <a16:creationId xmlns:a16="http://schemas.microsoft.com/office/drawing/2014/main" id="{87BF0F08-FFB5-4D0C-BCBD-F9581FC5792E}"/>
                </a:ext>
              </a:extLst>
            </p:cNvPr>
            <p:cNvSpPr/>
            <p:nvPr/>
          </p:nvSpPr>
          <p:spPr>
            <a:xfrm>
              <a:off x="7514317" y="2186995"/>
              <a:ext cx="131646" cy="81281"/>
            </a:xfrm>
            <a:custGeom>
              <a:avLst/>
              <a:gdLst/>
              <a:ahLst/>
              <a:cxnLst/>
              <a:rect l="l" t="t" r="r" b="b"/>
              <a:pathLst>
                <a:path w="8874" h="5479" extrusionOk="0">
                  <a:moveTo>
                    <a:pt x="303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8537" y="5479"/>
                  </a:lnTo>
                  <a:cubicBezTo>
                    <a:pt x="8739" y="5479"/>
                    <a:pt x="8873" y="5344"/>
                    <a:pt x="8873" y="5176"/>
                  </a:cubicBezTo>
                  <a:lnTo>
                    <a:pt x="8873" y="303"/>
                  </a:lnTo>
                  <a:cubicBezTo>
                    <a:pt x="8873" y="135"/>
                    <a:pt x="8739" y="0"/>
                    <a:pt x="8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99;p72">
              <a:extLst>
                <a:ext uri="{FF2B5EF4-FFF2-40B4-BE49-F238E27FC236}">
                  <a16:creationId xmlns:a16="http://schemas.microsoft.com/office/drawing/2014/main" id="{4592664C-9F85-4610-9738-43FA39EE8D54}"/>
                </a:ext>
              </a:extLst>
            </p:cNvPr>
            <p:cNvSpPr/>
            <p:nvPr/>
          </p:nvSpPr>
          <p:spPr>
            <a:xfrm>
              <a:off x="6225043" y="2385419"/>
              <a:ext cx="155085" cy="81281"/>
            </a:xfrm>
            <a:custGeom>
              <a:avLst/>
              <a:gdLst/>
              <a:ahLst/>
              <a:cxnLst/>
              <a:rect l="l" t="t" r="r" b="b"/>
              <a:pathLst>
                <a:path w="10454" h="5479" extrusionOk="0">
                  <a:moveTo>
                    <a:pt x="337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37" y="5479"/>
                  </a:cubicBezTo>
                  <a:lnTo>
                    <a:pt x="10151" y="5479"/>
                  </a:lnTo>
                  <a:cubicBezTo>
                    <a:pt x="10319" y="5479"/>
                    <a:pt x="10453" y="5344"/>
                    <a:pt x="10453" y="5176"/>
                  </a:cubicBezTo>
                  <a:lnTo>
                    <a:pt x="10453" y="303"/>
                  </a:lnTo>
                  <a:cubicBezTo>
                    <a:pt x="10453" y="135"/>
                    <a:pt x="10319" y="1"/>
                    <a:pt x="10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100;p72">
              <a:extLst>
                <a:ext uri="{FF2B5EF4-FFF2-40B4-BE49-F238E27FC236}">
                  <a16:creationId xmlns:a16="http://schemas.microsoft.com/office/drawing/2014/main" id="{22C96916-CA39-4A04-BCB4-6EF820E06681}"/>
                </a:ext>
              </a:extLst>
            </p:cNvPr>
            <p:cNvSpPr/>
            <p:nvPr/>
          </p:nvSpPr>
          <p:spPr>
            <a:xfrm>
              <a:off x="6225043" y="2484630"/>
              <a:ext cx="106723" cy="81281"/>
            </a:xfrm>
            <a:custGeom>
              <a:avLst/>
              <a:gdLst/>
              <a:ahLst/>
              <a:cxnLst/>
              <a:rect l="l" t="t" r="r" b="b"/>
              <a:pathLst>
                <a:path w="7194" h="5479" extrusionOk="0">
                  <a:moveTo>
                    <a:pt x="337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35" y="5479"/>
                    <a:pt x="337" y="5479"/>
                  </a:cubicBezTo>
                  <a:lnTo>
                    <a:pt x="6857" y="5479"/>
                  </a:lnTo>
                  <a:cubicBezTo>
                    <a:pt x="7059" y="5479"/>
                    <a:pt x="7193" y="5345"/>
                    <a:pt x="7193" y="5177"/>
                  </a:cubicBezTo>
                  <a:lnTo>
                    <a:pt x="7193" y="303"/>
                  </a:lnTo>
                  <a:cubicBezTo>
                    <a:pt x="7193" y="135"/>
                    <a:pt x="7059" y="1"/>
                    <a:pt x="6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101;p72">
              <a:extLst>
                <a:ext uri="{FF2B5EF4-FFF2-40B4-BE49-F238E27FC236}">
                  <a16:creationId xmlns:a16="http://schemas.microsoft.com/office/drawing/2014/main" id="{E6BE0839-1CAB-4246-A8B4-17E6EC359299}"/>
                </a:ext>
              </a:extLst>
            </p:cNvPr>
            <p:cNvSpPr/>
            <p:nvPr/>
          </p:nvSpPr>
          <p:spPr>
            <a:xfrm>
              <a:off x="6324254" y="2186995"/>
              <a:ext cx="81296" cy="81281"/>
            </a:xfrm>
            <a:custGeom>
              <a:avLst/>
              <a:gdLst/>
              <a:ahLst/>
              <a:cxnLst/>
              <a:rect l="l" t="t" r="r" b="b"/>
              <a:pathLst>
                <a:path w="5480" h="5479" extrusionOk="0">
                  <a:moveTo>
                    <a:pt x="337" y="0"/>
                  </a:moveTo>
                  <a:cubicBezTo>
                    <a:pt x="135" y="0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37" y="5479"/>
                  </a:cubicBezTo>
                  <a:lnTo>
                    <a:pt x="5177" y="5479"/>
                  </a:lnTo>
                  <a:cubicBezTo>
                    <a:pt x="5345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5" y="0"/>
                    <a:pt x="5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102;p72">
              <a:extLst>
                <a:ext uri="{FF2B5EF4-FFF2-40B4-BE49-F238E27FC236}">
                  <a16:creationId xmlns:a16="http://schemas.microsoft.com/office/drawing/2014/main" id="{4F568D8E-6231-4D88-AA42-F8DE78410975}"/>
                </a:ext>
              </a:extLst>
            </p:cNvPr>
            <p:cNvSpPr/>
            <p:nvPr/>
          </p:nvSpPr>
          <p:spPr>
            <a:xfrm>
              <a:off x="6423481" y="2186995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103;p72">
              <a:extLst>
                <a:ext uri="{FF2B5EF4-FFF2-40B4-BE49-F238E27FC236}">
                  <a16:creationId xmlns:a16="http://schemas.microsoft.com/office/drawing/2014/main" id="{B5117DBB-BCE3-4A0F-8A26-437E221BF23C}"/>
                </a:ext>
              </a:extLst>
            </p:cNvPr>
            <p:cNvSpPr/>
            <p:nvPr/>
          </p:nvSpPr>
          <p:spPr>
            <a:xfrm>
              <a:off x="6522692" y="2186995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104;p72">
              <a:extLst>
                <a:ext uri="{FF2B5EF4-FFF2-40B4-BE49-F238E27FC236}">
                  <a16:creationId xmlns:a16="http://schemas.microsoft.com/office/drawing/2014/main" id="{A10E4F05-B0DD-4CC1-9595-75DCBCD49F0E}"/>
                </a:ext>
              </a:extLst>
            </p:cNvPr>
            <p:cNvSpPr/>
            <p:nvPr/>
          </p:nvSpPr>
          <p:spPr>
            <a:xfrm>
              <a:off x="6621904" y="2186995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105;p72">
              <a:extLst>
                <a:ext uri="{FF2B5EF4-FFF2-40B4-BE49-F238E27FC236}">
                  <a16:creationId xmlns:a16="http://schemas.microsoft.com/office/drawing/2014/main" id="{C8DC1824-AD14-43ED-9B88-5803C2FA488B}"/>
                </a:ext>
              </a:extLst>
            </p:cNvPr>
            <p:cNvSpPr/>
            <p:nvPr/>
          </p:nvSpPr>
          <p:spPr>
            <a:xfrm>
              <a:off x="6721115" y="2186995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106;p72">
              <a:extLst>
                <a:ext uri="{FF2B5EF4-FFF2-40B4-BE49-F238E27FC236}">
                  <a16:creationId xmlns:a16="http://schemas.microsoft.com/office/drawing/2014/main" id="{834B6FA1-CAF1-4738-A3D3-B53B85271CDE}"/>
                </a:ext>
              </a:extLst>
            </p:cNvPr>
            <p:cNvSpPr/>
            <p:nvPr/>
          </p:nvSpPr>
          <p:spPr>
            <a:xfrm>
              <a:off x="6820327" y="2186995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107;p72">
              <a:extLst>
                <a:ext uri="{FF2B5EF4-FFF2-40B4-BE49-F238E27FC236}">
                  <a16:creationId xmlns:a16="http://schemas.microsoft.com/office/drawing/2014/main" id="{46ED0C42-CA62-4848-B572-03A2E4B6CB64}"/>
                </a:ext>
              </a:extLst>
            </p:cNvPr>
            <p:cNvSpPr/>
            <p:nvPr/>
          </p:nvSpPr>
          <p:spPr>
            <a:xfrm>
              <a:off x="6919538" y="2186995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0"/>
                  </a:moveTo>
                  <a:cubicBezTo>
                    <a:pt x="135" y="0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03" y="5479"/>
                  </a:cubicBezTo>
                  <a:lnTo>
                    <a:pt x="5143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0"/>
                    <a:pt x="5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108;p72">
              <a:extLst>
                <a:ext uri="{FF2B5EF4-FFF2-40B4-BE49-F238E27FC236}">
                  <a16:creationId xmlns:a16="http://schemas.microsoft.com/office/drawing/2014/main" id="{F13D2503-CDC9-44BE-BC85-66CAE5FC3793}"/>
                </a:ext>
              </a:extLst>
            </p:cNvPr>
            <p:cNvSpPr/>
            <p:nvPr/>
          </p:nvSpPr>
          <p:spPr>
            <a:xfrm>
              <a:off x="7018260" y="2186995"/>
              <a:ext cx="81771" cy="81281"/>
            </a:xfrm>
            <a:custGeom>
              <a:avLst/>
              <a:gdLst/>
              <a:ahLst/>
              <a:cxnLst/>
              <a:rect l="l" t="t" r="r" b="b"/>
              <a:pathLst>
                <a:path w="5512" h="5479" extrusionOk="0">
                  <a:moveTo>
                    <a:pt x="336" y="0"/>
                  </a:moveTo>
                  <a:cubicBezTo>
                    <a:pt x="168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68" y="5479"/>
                    <a:pt x="336" y="5479"/>
                  </a:cubicBezTo>
                  <a:lnTo>
                    <a:pt x="5176" y="5479"/>
                  </a:lnTo>
                  <a:cubicBezTo>
                    <a:pt x="5377" y="5479"/>
                    <a:pt x="5512" y="5344"/>
                    <a:pt x="5512" y="5176"/>
                  </a:cubicBezTo>
                  <a:lnTo>
                    <a:pt x="5512" y="303"/>
                  </a:lnTo>
                  <a:cubicBezTo>
                    <a:pt x="5512" y="135"/>
                    <a:pt x="5377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109;p72">
              <a:extLst>
                <a:ext uri="{FF2B5EF4-FFF2-40B4-BE49-F238E27FC236}">
                  <a16:creationId xmlns:a16="http://schemas.microsoft.com/office/drawing/2014/main" id="{94E95907-AE0F-4737-B84C-C84267A46235}"/>
                </a:ext>
              </a:extLst>
            </p:cNvPr>
            <p:cNvSpPr/>
            <p:nvPr/>
          </p:nvSpPr>
          <p:spPr>
            <a:xfrm>
              <a:off x="7117471" y="2186995"/>
              <a:ext cx="81771" cy="81281"/>
            </a:xfrm>
            <a:custGeom>
              <a:avLst/>
              <a:gdLst/>
              <a:ahLst/>
              <a:cxnLst/>
              <a:rect l="l" t="t" r="r" b="b"/>
              <a:pathLst>
                <a:path w="5512" h="5479" extrusionOk="0">
                  <a:moveTo>
                    <a:pt x="336" y="0"/>
                  </a:moveTo>
                  <a:cubicBezTo>
                    <a:pt x="168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68" y="5479"/>
                    <a:pt x="336" y="5479"/>
                  </a:cubicBezTo>
                  <a:lnTo>
                    <a:pt x="5176" y="5479"/>
                  </a:lnTo>
                  <a:cubicBezTo>
                    <a:pt x="5377" y="5479"/>
                    <a:pt x="5512" y="5344"/>
                    <a:pt x="5512" y="5176"/>
                  </a:cubicBezTo>
                  <a:lnTo>
                    <a:pt x="5512" y="303"/>
                  </a:lnTo>
                  <a:cubicBezTo>
                    <a:pt x="5512" y="135"/>
                    <a:pt x="5377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110;p72">
              <a:extLst>
                <a:ext uri="{FF2B5EF4-FFF2-40B4-BE49-F238E27FC236}">
                  <a16:creationId xmlns:a16="http://schemas.microsoft.com/office/drawing/2014/main" id="{0FD46C61-07A1-49D7-8EC9-75778A82B8CE}"/>
                </a:ext>
              </a:extLst>
            </p:cNvPr>
            <p:cNvSpPr/>
            <p:nvPr/>
          </p:nvSpPr>
          <p:spPr>
            <a:xfrm>
              <a:off x="7216683" y="2186995"/>
              <a:ext cx="81771" cy="81281"/>
            </a:xfrm>
            <a:custGeom>
              <a:avLst/>
              <a:gdLst/>
              <a:ahLst/>
              <a:cxnLst/>
              <a:rect l="l" t="t" r="r" b="b"/>
              <a:pathLst>
                <a:path w="5512" h="5479" extrusionOk="0">
                  <a:moveTo>
                    <a:pt x="336" y="0"/>
                  </a:moveTo>
                  <a:cubicBezTo>
                    <a:pt x="168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68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512" y="5344"/>
                    <a:pt x="5512" y="5176"/>
                  </a:cubicBezTo>
                  <a:lnTo>
                    <a:pt x="5512" y="303"/>
                  </a:lnTo>
                  <a:cubicBezTo>
                    <a:pt x="5512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111;p72">
              <a:extLst>
                <a:ext uri="{FF2B5EF4-FFF2-40B4-BE49-F238E27FC236}">
                  <a16:creationId xmlns:a16="http://schemas.microsoft.com/office/drawing/2014/main" id="{C092924D-6954-47C1-9B99-7BCFCB4E6416}"/>
                </a:ext>
              </a:extLst>
            </p:cNvPr>
            <p:cNvSpPr/>
            <p:nvPr/>
          </p:nvSpPr>
          <p:spPr>
            <a:xfrm>
              <a:off x="7315894" y="2186995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6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512" y="5344"/>
                    <a:pt x="5512" y="5176"/>
                  </a:cubicBezTo>
                  <a:lnTo>
                    <a:pt x="5512" y="303"/>
                  </a:lnTo>
                  <a:cubicBezTo>
                    <a:pt x="5512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112;p72">
              <a:extLst>
                <a:ext uri="{FF2B5EF4-FFF2-40B4-BE49-F238E27FC236}">
                  <a16:creationId xmlns:a16="http://schemas.microsoft.com/office/drawing/2014/main" id="{DD8BCBBA-4BA4-4439-B79E-CE863D0396DD}"/>
                </a:ext>
              </a:extLst>
            </p:cNvPr>
            <p:cNvSpPr/>
            <p:nvPr/>
          </p:nvSpPr>
          <p:spPr>
            <a:xfrm>
              <a:off x="7415106" y="2186995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36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113;p72">
              <a:extLst>
                <a:ext uri="{FF2B5EF4-FFF2-40B4-BE49-F238E27FC236}">
                  <a16:creationId xmlns:a16="http://schemas.microsoft.com/office/drawing/2014/main" id="{6489162D-BDEF-487E-9A29-D3E97C6943DE}"/>
                </a:ext>
              </a:extLst>
            </p:cNvPr>
            <p:cNvSpPr/>
            <p:nvPr/>
          </p:nvSpPr>
          <p:spPr>
            <a:xfrm>
              <a:off x="7465958" y="2633211"/>
              <a:ext cx="81785" cy="44386"/>
            </a:xfrm>
            <a:custGeom>
              <a:avLst/>
              <a:gdLst/>
              <a:ahLst/>
              <a:cxnLst/>
              <a:rect l="l" t="t" r="r" b="b"/>
              <a:pathLst>
                <a:path w="5513" h="2992" extrusionOk="0">
                  <a:moveTo>
                    <a:pt x="0" y="0"/>
                  </a:moveTo>
                  <a:lnTo>
                    <a:pt x="0" y="2689"/>
                  </a:lnTo>
                  <a:cubicBezTo>
                    <a:pt x="0" y="2756"/>
                    <a:pt x="34" y="2823"/>
                    <a:pt x="101" y="2891"/>
                  </a:cubicBezTo>
                  <a:cubicBezTo>
                    <a:pt x="169" y="2958"/>
                    <a:pt x="236" y="2991"/>
                    <a:pt x="337" y="2991"/>
                  </a:cubicBezTo>
                  <a:lnTo>
                    <a:pt x="5176" y="2991"/>
                  </a:lnTo>
                  <a:cubicBezTo>
                    <a:pt x="5277" y="2991"/>
                    <a:pt x="5344" y="2958"/>
                    <a:pt x="5411" y="2891"/>
                  </a:cubicBezTo>
                  <a:cubicBezTo>
                    <a:pt x="5479" y="2823"/>
                    <a:pt x="5512" y="2756"/>
                    <a:pt x="5512" y="2689"/>
                  </a:cubicBezTo>
                  <a:lnTo>
                    <a:pt x="5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114;p72">
              <a:extLst>
                <a:ext uri="{FF2B5EF4-FFF2-40B4-BE49-F238E27FC236}">
                  <a16:creationId xmlns:a16="http://schemas.microsoft.com/office/drawing/2014/main" id="{34D9F007-B5BB-47A2-8B45-67543E0DE8D7}"/>
                </a:ext>
              </a:extLst>
            </p:cNvPr>
            <p:cNvSpPr/>
            <p:nvPr/>
          </p:nvSpPr>
          <p:spPr>
            <a:xfrm>
              <a:off x="7465958" y="2583842"/>
              <a:ext cx="81785" cy="43897"/>
            </a:xfrm>
            <a:custGeom>
              <a:avLst/>
              <a:gdLst/>
              <a:ahLst/>
              <a:cxnLst/>
              <a:rect l="l" t="t" r="r" b="b"/>
              <a:pathLst>
                <a:path w="5513" h="2959" extrusionOk="0">
                  <a:moveTo>
                    <a:pt x="337" y="1"/>
                  </a:moveTo>
                  <a:cubicBezTo>
                    <a:pt x="236" y="1"/>
                    <a:pt x="169" y="35"/>
                    <a:pt x="101" y="68"/>
                  </a:cubicBezTo>
                  <a:cubicBezTo>
                    <a:pt x="34" y="135"/>
                    <a:pt x="0" y="236"/>
                    <a:pt x="0" y="303"/>
                  </a:cubicBezTo>
                  <a:lnTo>
                    <a:pt x="0" y="2958"/>
                  </a:lnTo>
                  <a:lnTo>
                    <a:pt x="5512" y="2958"/>
                  </a:lnTo>
                  <a:lnTo>
                    <a:pt x="5512" y="303"/>
                  </a:lnTo>
                  <a:cubicBezTo>
                    <a:pt x="5512" y="236"/>
                    <a:pt x="5479" y="135"/>
                    <a:pt x="5411" y="68"/>
                  </a:cubicBezTo>
                  <a:cubicBezTo>
                    <a:pt x="5344" y="35"/>
                    <a:pt x="5277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115;p72">
              <a:extLst>
                <a:ext uri="{FF2B5EF4-FFF2-40B4-BE49-F238E27FC236}">
                  <a16:creationId xmlns:a16="http://schemas.microsoft.com/office/drawing/2014/main" id="{239CA7B5-0ECA-4DF8-8340-8452A67425A2}"/>
                </a:ext>
              </a:extLst>
            </p:cNvPr>
            <p:cNvSpPr/>
            <p:nvPr/>
          </p:nvSpPr>
          <p:spPr>
            <a:xfrm>
              <a:off x="7564665" y="2286207"/>
              <a:ext cx="81296" cy="180497"/>
            </a:xfrm>
            <a:custGeom>
              <a:avLst/>
              <a:gdLst/>
              <a:ahLst/>
              <a:cxnLst/>
              <a:rect l="l" t="t" r="r" b="b"/>
              <a:pathLst>
                <a:path w="5480" h="12167" extrusionOk="0">
                  <a:moveTo>
                    <a:pt x="303" y="1"/>
                  </a:moveTo>
                  <a:cubicBezTo>
                    <a:pt x="236" y="1"/>
                    <a:pt x="135" y="34"/>
                    <a:pt x="68" y="101"/>
                  </a:cubicBezTo>
                  <a:cubicBezTo>
                    <a:pt x="35" y="135"/>
                    <a:pt x="1" y="236"/>
                    <a:pt x="1" y="303"/>
                  </a:cubicBezTo>
                  <a:lnTo>
                    <a:pt x="1" y="5176"/>
                  </a:lnTo>
                  <a:cubicBezTo>
                    <a:pt x="1" y="5243"/>
                    <a:pt x="35" y="5344"/>
                    <a:pt x="68" y="5378"/>
                  </a:cubicBezTo>
                  <a:cubicBezTo>
                    <a:pt x="135" y="5445"/>
                    <a:pt x="236" y="5479"/>
                    <a:pt x="303" y="5479"/>
                  </a:cubicBezTo>
                  <a:lnTo>
                    <a:pt x="1581" y="5479"/>
                  </a:lnTo>
                  <a:lnTo>
                    <a:pt x="1581" y="11864"/>
                  </a:lnTo>
                  <a:cubicBezTo>
                    <a:pt x="1581" y="11932"/>
                    <a:pt x="1614" y="11999"/>
                    <a:pt x="1648" y="12066"/>
                  </a:cubicBezTo>
                  <a:cubicBezTo>
                    <a:pt x="1715" y="12133"/>
                    <a:pt x="1816" y="12167"/>
                    <a:pt x="1883" y="12167"/>
                  </a:cubicBezTo>
                  <a:lnTo>
                    <a:pt x="5143" y="12167"/>
                  </a:lnTo>
                  <a:cubicBezTo>
                    <a:pt x="5244" y="12167"/>
                    <a:pt x="5311" y="12133"/>
                    <a:pt x="5378" y="12066"/>
                  </a:cubicBezTo>
                  <a:cubicBezTo>
                    <a:pt x="5446" y="11999"/>
                    <a:pt x="5479" y="11932"/>
                    <a:pt x="5479" y="11864"/>
                  </a:cubicBezTo>
                  <a:lnTo>
                    <a:pt x="5479" y="303"/>
                  </a:lnTo>
                  <a:cubicBezTo>
                    <a:pt x="5479" y="236"/>
                    <a:pt x="5446" y="135"/>
                    <a:pt x="5378" y="101"/>
                  </a:cubicBezTo>
                  <a:cubicBezTo>
                    <a:pt x="5311" y="34"/>
                    <a:pt x="5244" y="1"/>
                    <a:pt x="5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116;p72">
              <a:extLst>
                <a:ext uri="{FF2B5EF4-FFF2-40B4-BE49-F238E27FC236}">
                  <a16:creationId xmlns:a16="http://schemas.microsoft.com/office/drawing/2014/main" id="{681CA4CE-B6E9-4154-AA99-C7E6403B33D9}"/>
                </a:ext>
              </a:extLst>
            </p:cNvPr>
            <p:cNvSpPr/>
            <p:nvPr/>
          </p:nvSpPr>
          <p:spPr>
            <a:xfrm>
              <a:off x="7114979" y="2320830"/>
              <a:ext cx="205420" cy="282770"/>
            </a:xfrm>
            <a:custGeom>
              <a:avLst/>
              <a:gdLst/>
              <a:ahLst/>
              <a:cxnLst/>
              <a:rect l="l" t="t" r="r" b="b"/>
              <a:pathLst>
                <a:path w="13847" h="19061" extrusionOk="0">
                  <a:moveTo>
                    <a:pt x="2613" y="0"/>
                  </a:moveTo>
                  <a:cubicBezTo>
                    <a:pt x="2214" y="0"/>
                    <a:pt x="1810" y="105"/>
                    <a:pt x="1445" y="322"/>
                  </a:cubicBezTo>
                  <a:cubicBezTo>
                    <a:pt x="336" y="960"/>
                    <a:pt x="0" y="2372"/>
                    <a:pt x="639" y="3447"/>
                  </a:cubicBezTo>
                  <a:lnTo>
                    <a:pt x="9276" y="17933"/>
                  </a:lnTo>
                  <a:cubicBezTo>
                    <a:pt x="9698" y="18665"/>
                    <a:pt x="10457" y="19060"/>
                    <a:pt x="11233" y="19060"/>
                  </a:cubicBezTo>
                  <a:cubicBezTo>
                    <a:pt x="11633" y="19060"/>
                    <a:pt x="12036" y="18956"/>
                    <a:pt x="12402" y="18739"/>
                  </a:cubicBezTo>
                  <a:cubicBezTo>
                    <a:pt x="13477" y="18101"/>
                    <a:pt x="13847" y="16689"/>
                    <a:pt x="13208" y="15614"/>
                  </a:cubicBezTo>
                  <a:lnTo>
                    <a:pt x="4571" y="1128"/>
                  </a:lnTo>
                  <a:cubicBezTo>
                    <a:pt x="4149" y="396"/>
                    <a:pt x="3390" y="0"/>
                    <a:pt x="2613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117;p72">
              <a:extLst>
                <a:ext uri="{FF2B5EF4-FFF2-40B4-BE49-F238E27FC236}">
                  <a16:creationId xmlns:a16="http://schemas.microsoft.com/office/drawing/2014/main" id="{3732A64F-69E7-4B31-B501-BC6394226910}"/>
                </a:ext>
              </a:extLst>
            </p:cNvPr>
            <p:cNvSpPr/>
            <p:nvPr/>
          </p:nvSpPr>
          <p:spPr>
            <a:xfrm>
              <a:off x="7170311" y="2448835"/>
              <a:ext cx="397890" cy="373263"/>
            </a:xfrm>
            <a:custGeom>
              <a:avLst/>
              <a:gdLst/>
              <a:ahLst/>
              <a:cxnLst/>
              <a:rect l="l" t="t" r="r" b="b"/>
              <a:pathLst>
                <a:path w="26821" h="25161" extrusionOk="0">
                  <a:moveTo>
                    <a:pt x="15060" y="0"/>
                  </a:moveTo>
                  <a:cubicBezTo>
                    <a:pt x="14027" y="0"/>
                    <a:pt x="12982" y="269"/>
                    <a:pt x="12032" y="834"/>
                  </a:cubicBezTo>
                  <a:lnTo>
                    <a:pt x="3731" y="5808"/>
                  </a:lnTo>
                  <a:cubicBezTo>
                    <a:pt x="908" y="7489"/>
                    <a:pt x="1" y="11118"/>
                    <a:pt x="1681" y="13942"/>
                  </a:cubicBezTo>
                  <a:lnTo>
                    <a:pt x="6621" y="22243"/>
                  </a:lnTo>
                  <a:cubicBezTo>
                    <a:pt x="7736" y="24116"/>
                    <a:pt x="9710" y="25161"/>
                    <a:pt x="11736" y="25161"/>
                  </a:cubicBezTo>
                  <a:cubicBezTo>
                    <a:pt x="12764" y="25161"/>
                    <a:pt x="13805" y="24892"/>
                    <a:pt x="14755" y="24327"/>
                  </a:cubicBezTo>
                  <a:lnTo>
                    <a:pt x="23056" y="19386"/>
                  </a:lnTo>
                  <a:cubicBezTo>
                    <a:pt x="25879" y="17706"/>
                    <a:pt x="26820" y="14042"/>
                    <a:pt x="25140" y="11219"/>
                  </a:cubicBezTo>
                  <a:lnTo>
                    <a:pt x="20199" y="2918"/>
                  </a:lnTo>
                  <a:cubicBezTo>
                    <a:pt x="19084" y="1045"/>
                    <a:pt x="17096" y="0"/>
                    <a:pt x="15060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118;p72">
              <a:extLst>
                <a:ext uri="{FF2B5EF4-FFF2-40B4-BE49-F238E27FC236}">
                  <a16:creationId xmlns:a16="http://schemas.microsoft.com/office/drawing/2014/main" id="{B1479219-FD1D-4DEA-9D81-CE154A5F14D7}"/>
                </a:ext>
              </a:extLst>
            </p:cNvPr>
            <p:cNvSpPr/>
            <p:nvPr/>
          </p:nvSpPr>
          <p:spPr>
            <a:xfrm>
              <a:off x="7315894" y="2330917"/>
              <a:ext cx="159565" cy="205613"/>
            </a:xfrm>
            <a:custGeom>
              <a:avLst/>
              <a:gdLst/>
              <a:ahLst/>
              <a:cxnLst/>
              <a:rect l="l" t="t" r="r" b="b"/>
              <a:pathLst>
                <a:path w="10756" h="13860" extrusionOk="0">
                  <a:moveTo>
                    <a:pt x="2592" y="0"/>
                  </a:moveTo>
                  <a:cubicBezTo>
                    <a:pt x="2200" y="0"/>
                    <a:pt x="1804" y="101"/>
                    <a:pt x="1445" y="314"/>
                  </a:cubicBezTo>
                  <a:cubicBezTo>
                    <a:pt x="336" y="952"/>
                    <a:pt x="0" y="2364"/>
                    <a:pt x="639" y="3473"/>
                  </a:cubicBezTo>
                  <a:lnTo>
                    <a:pt x="6151" y="12749"/>
                  </a:lnTo>
                  <a:cubicBezTo>
                    <a:pt x="6593" y="13457"/>
                    <a:pt x="7342" y="13860"/>
                    <a:pt x="8119" y="13860"/>
                  </a:cubicBezTo>
                  <a:cubicBezTo>
                    <a:pt x="8521" y="13860"/>
                    <a:pt x="8931" y="13751"/>
                    <a:pt x="9310" y="13522"/>
                  </a:cubicBezTo>
                  <a:cubicBezTo>
                    <a:pt x="10385" y="12883"/>
                    <a:pt x="10755" y="11472"/>
                    <a:pt x="10083" y="10396"/>
                  </a:cubicBezTo>
                  <a:lnTo>
                    <a:pt x="4571" y="1120"/>
                  </a:lnTo>
                  <a:cubicBezTo>
                    <a:pt x="4145" y="403"/>
                    <a:pt x="3376" y="0"/>
                    <a:pt x="2592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119;p72">
              <a:extLst>
                <a:ext uri="{FF2B5EF4-FFF2-40B4-BE49-F238E27FC236}">
                  <a16:creationId xmlns:a16="http://schemas.microsoft.com/office/drawing/2014/main" id="{9C49410C-12DA-4B3C-8E78-67CE5EF35DD8}"/>
                </a:ext>
              </a:extLst>
            </p:cNvPr>
            <p:cNvSpPr/>
            <p:nvPr/>
          </p:nvSpPr>
          <p:spPr>
            <a:xfrm>
              <a:off x="7210200" y="2316335"/>
              <a:ext cx="205420" cy="282770"/>
            </a:xfrm>
            <a:custGeom>
              <a:avLst/>
              <a:gdLst/>
              <a:ahLst/>
              <a:cxnLst/>
              <a:rect l="l" t="t" r="r" b="b"/>
              <a:pathLst>
                <a:path w="13847" h="19061" extrusionOk="0">
                  <a:moveTo>
                    <a:pt x="2615" y="1"/>
                  </a:moveTo>
                  <a:cubicBezTo>
                    <a:pt x="2214" y="1"/>
                    <a:pt x="1811" y="105"/>
                    <a:pt x="1445" y="322"/>
                  </a:cubicBezTo>
                  <a:cubicBezTo>
                    <a:pt x="370" y="961"/>
                    <a:pt x="0" y="2372"/>
                    <a:pt x="639" y="3448"/>
                  </a:cubicBezTo>
                  <a:lnTo>
                    <a:pt x="9276" y="17933"/>
                  </a:lnTo>
                  <a:cubicBezTo>
                    <a:pt x="9698" y="18666"/>
                    <a:pt x="10457" y="19061"/>
                    <a:pt x="11234" y="19061"/>
                  </a:cubicBezTo>
                  <a:cubicBezTo>
                    <a:pt x="11633" y="19061"/>
                    <a:pt x="12037" y="18956"/>
                    <a:pt x="12402" y="18740"/>
                  </a:cubicBezTo>
                  <a:cubicBezTo>
                    <a:pt x="13511" y="18101"/>
                    <a:pt x="13847" y="16690"/>
                    <a:pt x="13208" y="15614"/>
                  </a:cubicBezTo>
                  <a:lnTo>
                    <a:pt x="4605" y="1129"/>
                  </a:lnTo>
                  <a:cubicBezTo>
                    <a:pt x="4161" y="396"/>
                    <a:pt x="3394" y="1"/>
                    <a:pt x="2615" y="1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120;p72">
              <a:extLst>
                <a:ext uri="{FF2B5EF4-FFF2-40B4-BE49-F238E27FC236}">
                  <a16:creationId xmlns:a16="http://schemas.microsoft.com/office/drawing/2014/main" id="{8AB0A59B-2EF2-49D9-A8E2-2E757FE7A9DC}"/>
                </a:ext>
              </a:extLst>
            </p:cNvPr>
            <p:cNvSpPr/>
            <p:nvPr/>
          </p:nvSpPr>
          <p:spPr>
            <a:xfrm>
              <a:off x="7059128" y="2391886"/>
              <a:ext cx="205435" cy="282889"/>
            </a:xfrm>
            <a:custGeom>
              <a:avLst/>
              <a:gdLst/>
              <a:ahLst/>
              <a:cxnLst/>
              <a:rect l="l" t="t" r="r" b="b"/>
              <a:pathLst>
                <a:path w="13848" h="19069" extrusionOk="0">
                  <a:moveTo>
                    <a:pt x="2621" y="0"/>
                  </a:moveTo>
                  <a:cubicBezTo>
                    <a:pt x="2220" y="0"/>
                    <a:pt x="1813" y="108"/>
                    <a:pt x="1446" y="338"/>
                  </a:cubicBezTo>
                  <a:cubicBezTo>
                    <a:pt x="371" y="976"/>
                    <a:pt x="1" y="2388"/>
                    <a:pt x="639" y="3463"/>
                  </a:cubicBezTo>
                  <a:lnTo>
                    <a:pt x="9277" y="17949"/>
                  </a:lnTo>
                  <a:cubicBezTo>
                    <a:pt x="9703" y="18666"/>
                    <a:pt x="10472" y="19069"/>
                    <a:pt x="11256" y="19069"/>
                  </a:cubicBezTo>
                  <a:cubicBezTo>
                    <a:pt x="11648" y="19069"/>
                    <a:pt x="12044" y="18968"/>
                    <a:pt x="12402" y="18755"/>
                  </a:cubicBezTo>
                  <a:cubicBezTo>
                    <a:pt x="13512" y="18083"/>
                    <a:pt x="13848" y="16705"/>
                    <a:pt x="13209" y="15596"/>
                  </a:cubicBezTo>
                  <a:lnTo>
                    <a:pt x="4572" y="1111"/>
                  </a:lnTo>
                  <a:cubicBezTo>
                    <a:pt x="4151" y="402"/>
                    <a:pt x="3395" y="0"/>
                    <a:pt x="2621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121;p72">
              <a:extLst>
                <a:ext uri="{FF2B5EF4-FFF2-40B4-BE49-F238E27FC236}">
                  <a16:creationId xmlns:a16="http://schemas.microsoft.com/office/drawing/2014/main" id="{9BA307DC-52CA-458E-84DE-7D668D2608A0}"/>
                </a:ext>
              </a:extLst>
            </p:cNvPr>
            <p:cNvSpPr/>
            <p:nvPr/>
          </p:nvSpPr>
          <p:spPr>
            <a:xfrm>
              <a:off x="7295453" y="2581409"/>
              <a:ext cx="370460" cy="420261"/>
            </a:xfrm>
            <a:custGeom>
              <a:avLst/>
              <a:gdLst/>
              <a:ahLst/>
              <a:cxnLst/>
              <a:rect l="l" t="t" r="r" b="b"/>
              <a:pathLst>
                <a:path w="24972" h="28329" extrusionOk="0">
                  <a:moveTo>
                    <a:pt x="10249" y="1"/>
                  </a:moveTo>
                  <a:cubicBezTo>
                    <a:pt x="9552" y="1"/>
                    <a:pt x="8846" y="183"/>
                    <a:pt x="8201" y="568"/>
                  </a:cubicBezTo>
                  <a:lnTo>
                    <a:pt x="2555" y="3929"/>
                  </a:lnTo>
                  <a:cubicBezTo>
                    <a:pt x="639" y="5072"/>
                    <a:pt x="0" y="7525"/>
                    <a:pt x="1143" y="9441"/>
                  </a:cubicBezTo>
                  <a:lnTo>
                    <a:pt x="12402" y="28329"/>
                  </a:lnTo>
                  <a:lnTo>
                    <a:pt x="24971" y="20868"/>
                  </a:lnTo>
                  <a:lnTo>
                    <a:pt x="13713" y="1980"/>
                  </a:lnTo>
                  <a:cubicBezTo>
                    <a:pt x="12955" y="709"/>
                    <a:pt x="11620" y="1"/>
                    <a:pt x="10249" y="1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122;p72">
              <a:extLst>
                <a:ext uri="{FF2B5EF4-FFF2-40B4-BE49-F238E27FC236}">
                  <a16:creationId xmlns:a16="http://schemas.microsoft.com/office/drawing/2014/main" id="{B0B12CFA-E0F6-4548-ABE3-65080263186B}"/>
                </a:ext>
              </a:extLst>
            </p:cNvPr>
            <p:cNvSpPr/>
            <p:nvPr/>
          </p:nvSpPr>
          <p:spPr>
            <a:xfrm>
              <a:off x="7097519" y="2640168"/>
              <a:ext cx="151094" cy="135651"/>
            </a:xfrm>
            <a:custGeom>
              <a:avLst/>
              <a:gdLst/>
              <a:ahLst/>
              <a:cxnLst/>
              <a:rect l="l" t="t" r="r" b="b"/>
              <a:pathLst>
                <a:path w="10185" h="9144" extrusionOk="0">
                  <a:moveTo>
                    <a:pt x="2808" y="0"/>
                  </a:moveTo>
                  <a:cubicBezTo>
                    <a:pt x="2220" y="0"/>
                    <a:pt x="1623" y="153"/>
                    <a:pt x="1076" y="472"/>
                  </a:cubicBezTo>
                  <a:lnTo>
                    <a:pt x="102" y="1044"/>
                  </a:lnTo>
                  <a:cubicBezTo>
                    <a:pt x="68" y="1077"/>
                    <a:pt x="34" y="1111"/>
                    <a:pt x="1" y="1144"/>
                  </a:cubicBezTo>
                  <a:lnTo>
                    <a:pt x="3799" y="7530"/>
                  </a:lnTo>
                  <a:lnTo>
                    <a:pt x="10184" y="9143"/>
                  </a:lnTo>
                  <a:lnTo>
                    <a:pt x="5714" y="1649"/>
                  </a:lnTo>
                  <a:cubicBezTo>
                    <a:pt x="5070" y="582"/>
                    <a:pt x="3956" y="0"/>
                    <a:pt x="2808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123;p72">
              <a:extLst>
                <a:ext uri="{FF2B5EF4-FFF2-40B4-BE49-F238E27FC236}">
                  <a16:creationId xmlns:a16="http://schemas.microsoft.com/office/drawing/2014/main" id="{4BFA7CB9-60E6-44CC-9671-705D4828A32F}"/>
                </a:ext>
              </a:extLst>
            </p:cNvPr>
            <p:cNvSpPr/>
            <p:nvPr/>
          </p:nvSpPr>
          <p:spPr>
            <a:xfrm>
              <a:off x="7128938" y="2707130"/>
              <a:ext cx="196949" cy="114556"/>
            </a:xfrm>
            <a:custGeom>
              <a:avLst/>
              <a:gdLst/>
              <a:ahLst/>
              <a:cxnLst/>
              <a:rect l="l" t="t" r="r" b="b"/>
              <a:pathLst>
                <a:path w="13276" h="7722" extrusionOk="0">
                  <a:moveTo>
                    <a:pt x="1341" y="0"/>
                  </a:moveTo>
                  <a:cubicBezTo>
                    <a:pt x="878" y="0"/>
                    <a:pt x="426" y="90"/>
                    <a:pt x="0" y="260"/>
                  </a:cubicBezTo>
                  <a:lnTo>
                    <a:pt x="2890" y="5100"/>
                  </a:lnTo>
                  <a:lnTo>
                    <a:pt x="13275" y="7721"/>
                  </a:lnTo>
                  <a:lnTo>
                    <a:pt x="9915" y="2075"/>
                  </a:lnTo>
                  <a:lnTo>
                    <a:pt x="2151" y="92"/>
                  </a:lnTo>
                  <a:cubicBezTo>
                    <a:pt x="1880" y="30"/>
                    <a:pt x="1609" y="0"/>
                    <a:pt x="1341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124;p72">
              <a:extLst>
                <a:ext uri="{FF2B5EF4-FFF2-40B4-BE49-F238E27FC236}">
                  <a16:creationId xmlns:a16="http://schemas.microsoft.com/office/drawing/2014/main" id="{3EEFFBD5-F19C-4F35-BC11-F121A420E926}"/>
                </a:ext>
              </a:extLst>
            </p:cNvPr>
            <p:cNvSpPr/>
            <p:nvPr/>
          </p:nvSpPr>
          <p:spPr>
            <a:xfrm>
              <a:off x="7435547" y="2834631"/>
              <a:ext cx="431788" cy="354497"/>
            </a:xfrm>
            <a:custGeom>
              <a:avLst/>
              <a:gdLst/>
              <a:ahLst/>
              <a:cxnLst/>
              <a:rect l="l" t="t" r="r" b="b"/>
              <a:pathLst>
                <a:path w="29106" h="23896" extrusionOk="0">
                  <a:moveTo>
                    <a:pt x="14788" y="0"/>
                  </a:moveTo>
                  <a:lnTo>
                    <a:pt x="0" y="8839"/>
                  </a:lnTo>
                  <a:lnTo>
                    <a:pt x="9007" y="23896"/>
                  </a:lnTo>
                  <a:lnTo>
                    <a:pt x="29105" y="23829"/>
                  </a:lnTo>
                  <a:lnTo>
                    <a:pt x="14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125;p72">
              <a:extLst>
                <a:ext uri="{FF2B5EF4-FFF2-40B4-BE49-F238E27FC236}">
                  <a16:creationId xmlns:a16="http://schemas.microsoft.com/office/drawing/2014/main" id="{E5C4F2F9-CDD5-4AF0-BA36-52DA966B57ED}"/>
                </a:ext>
              </a:extLst>
            </p:cNvPr>
            <p:cNvSpPr/>
            <p:nvPr/>
          </p:nvSpPr>
          <p:spPr>
            <a:xfrm>
              <a:off x="7388686" y="2744379"/>
              <a:ext cx="245312" cy="197454"/>
            </a:xfrm>
            <a:custGeom>
              <a:avLst/>
              <a:gdLst/>
              <a:ahLst/>
              <a:cxnLst/>
              <a:rect l="l" t="t" r="r" b="b"/>
              <a:pathLst>
                <a:path w="16536" h="13310" extrusionOk="0">
                  <a:moveTo>
                    <a:pt x="13343" y="1"/>
                  </a:moveTo>
                  <a:lnTo>
                    <a:pt x="0" y="7933"/>
                  </a:lnTo>
                  <a:lnTo>
                    <a:pt x="3193" y="13310"/>
                  </a:lnTo>
                  <a:lnTo>
                    <a:pt x="16536" y="5378"/>
                  </a:lnTo>
                  <a:lnTo>
                    <a:pt x="133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126;p72">
              <a:extLst>
                <a:ext uri="{FF2B5EF4-FFF2-40B4-BE49-F238E27FC236}">
                  <a16:creationId xmlns:a16="http://schemas.microsoft.com/office/drawing/2014/main" id="{D4BC1657-BBC1-45D3-990F-E6ACA497F950}"/>
                </a:ext>
              </a:extLst>
            </p:cNvPr>
            <p:cNvSpPr/>
            <p:nvPr/>
          </p:nvSpPr>
          <p:spPr>
            <a:xfrm>
              <a:off x="7395169" y="2770814"/>
              <a:ext cx="285692" cy="234348"/>
            </a:xfrm>
            <a:custGeom>
              <a:avLst/>
              <a:gdLst/>
              <a:ahLst/>
              <a:cxnLst/>
              <a:rect l="l" t="t" r="r" b="b"/>
              <a:pathLst>
                <a:path w="19258" h="15797" extrusionOk="0">
                  <a:moveTo>
                    <a:pt x="15258" y="0"/>
                  </a:moveTo>
                  <a:lnTo>
                    <a:pt x="0" y="9108"/>
                  </a:lnTo>
                  <a:lnTo>
                    <a:pt x="3999" y="15796"/>
                  </a:lnTo>
                  <a:lnTo>
                    <a:pt x="19258" y="6688"/>
                  </a:lnTo>
                  <a:lnTo>
                    <a:pt x="152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127;p72">
              <a:extLst>
                <a:ext uri="{FF2B5EF4-FFF2-40B4-BE49-F238E27FC236}">
                  <a16:creationId xmlns:a16="http://schemas.microsoft.com/office/drawing/2014/main" id="{257F1263-1754-4E34-9219-C4D8D1A0EBF8}"/>
                </a:ext>
              </a:extLst>
            </p:cNvPr>
            <p:cNvSpPr/>
            <p:nvPr/>
          </p:nvSpPr>
          <p:spPr>
            <a:xfrm>
              <a:off x="6575532" y="2313101"/>
              <a:ext cx="205435" cy="282903"/>
            </a:xfrm>
            <a:custGeom>
              <a:avLst/>
              <a:gdLst/>
              <a:ahLst/>
              <a:cxnLst/>
              <a:rect l="l" t="t" r="r" b="b"/>
              <a:pathLst>
                <a:path w="13848" h="19070" extrusionOk="0">
                  <a:moveTo>
                    <a:pt x="11227" y="1"/>
                  </a:moveTo>
                  <a:cubicBezTo>
                    <a:pt x="10453" y="1"/>
                    <a:pt x="9697" y="403"/>
                    <a:pt x="9277" y="1111"/>
                  </a:cubicBezTo>
                  <a:lnTo>
                    <a:pt x="639" y="15597"/>
                  </a:lnTo>
                  <a:cubicBezTo>
                    <a:pt x="1" y="16706"/>
                    <a:pt x="337" y="18084"/>
                    <a:pt x="1446" y="18756"/>
                  </a:cubicBezTo>
                  <a:cubicBezTo>
                    <a:pt x="1804" y="18969"/>
                    <a:pt x="2200" y="19070"/>
                    <a:pt x="2592" y="19070"/>
                  </a:cubicBezTo>
                  <a:cubicBezTo>
                    <a:pt x="3376" y="19070"/>
                    <a:pt x="4146" y="18666"/>
                    <a:pt x="4571" y="17949"/>
                  </a:cubicBezTo>
                  <a:lnTo>
                    <a:pt x="13209" y="3464"/>
                  </a:lnTo>
                  <a:cubicBezTo>
                    <a:pt x="13847" y="2389"/>
                    <a:pt x="13478" y="977"/>
                    <a:pt x="12402" y="338"/>
                  </a:cubicBezTo>
                  <a:cubicBezTo>
                    <a:pt x="12035" y="109"/>
                    <a:pt x="11629" y="1"/>
                    <a:pt x="11227" y="1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128;p72">
              <a:extLst>
                <a:ext uri="{FF2B5EF4-FFF2-40B4-BE49-F238E27FC236}">
                  <a16:creationId xmlns:a16="http://schemas.microsoft.com/office/drawing/2014/main" id="{22BD5A24-74AF-4583-B2A2-ADA4DC18BC2A}"/>
                </a:ext>
              </a:extLst>
            </p:cNvPr>
            <p:cNvSpPr/>
            <p:nvPr/>
          </p:nvSpPr>
          <p:spPr>
            <a:xfrm>
              <a:off x="6327755" y="2441344"/>
              <a:ext cx="397875" cy="372907"/>
            </a:xfrm>
            <a:custGeom>
              <a:avLst/>
              <a:gdLst/>
              <a:ahLst/>
              <a:cxnLst/>
              <a:rect l="l" t="t" r="r" b="b"/>
              <a:pathLst>
                <a:path w="26820" h="25137" extrusionOk="0">
                  <a:moveTo>
                    <a:pt x="11760" y="1"/>
                  </a:moveTo>
                  <a:cubicBezTo>
                    <a:pt x="9724" y="1"/>
                    <a:pt x="7736" y="1046"/>
                    <a:pt x="6621" y="2919"/>
                  </a:cubicBezTo>
                  <a:lnTo>
                    <a:pt x="1681" y="11220"/>
                  </a:lnTo>
                  <a:cubicBezTo>
                    <a:pt x="0" y="14043"/>
                    <a:pt x="941" y="17673"/>
                    <a:pt x="3764" y="19353"/>
                  </a:cubicBezTo>
                  <a:lnTo>
                    <a:pt x="12066" y="24294"/>
                  </a:lnTo>
                  <a:cubicBezTo>
                    <a:pt x="13025" y="24865"/>
                    <a:pt x="14077" y="25137"/>
                    <a:pt x="15114" y="25137"/>
                  </a:cubicBezTo>
                  <a:cubicBezTo>
                    <a:pt x="17130" y="25137"/>
                    <a:pt x="19089" y="24108"/>
                    <a:pt x="20199" y="22244"/>
                  </a:cubicBezTo>
                  <a:lnTo>
                    <a:pt x="25139" y="13942"/>
                  </a:lnTo>
                  <a:cubicBezTo>
                    <a:pt x="26820" y="11119"/>
                    <a:pt x="25912" y="7456"/>
                    <a:pt x="23089" y="5776"/>
                  </a:cubicBezTo>
                  <a:lnTo>
                    <a:pt x="14788" y="835"/>
                  </a:lnTo>
                  <a:cubicBezTo>
                    <a:pt x="13838" y="270"/>
                    <a:pt x="12793" y="1"/>
                    <a:pt x="11760" y="1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129;p72">
              <a:extLst>
                <a:ext uri="{FF2B5EF4-FFF2-40B4-BE49-F238E27FC236}">
                  <a16:creationId xmlns:a16="http://schemas.microsoft.com/office/drawing/2014/main" id="{4527A6F3-82AA-4EAB-9FCA-32A4D3E15578}"/>
                </a:ext>
              </a:extLst>
            </p:cNvPr>
            <p:cNvSpPr/>
            <p:nvPr/>
          </p:nvSpPr>
          <p:spPr>
            <a:xfrm>
              <a:off x="6420484" y="2323322"/>
              <a:ext cx="159565" cy="205494"/>
            </a:xfrm>
            <a:custGeom>
              <a:avLst/>
              <a:gdLst/>
              <a:ahLst/>
              <a:cxnLst/>
              <a:rect l="l" t="t" r="r" b="b"/>
              <a:pathLst>
                <a:path w="10756" h="13852" extrusionOk="0">
                  <a:moveTo>
                    <a:pt x="8142" y="0"/>
                  </a:moveTo>
                  <a:cubicBezTo>
                    <a:pt x="7365" y="0"/>
                    <a:pt x="6606" y="396"/>
                    <a:pt x="6184" y="1128"/>
                  </a:cubicBezTo>
                  <a:lnTo>
                    <a:pt x="673" y="10404"/>
                  </a:lnTo>
                  <a:cubicBezTo>
                    <a:pt x="0" y="11480"/>
                    <a:pt x="370" y="12891"/>
                    <a:pt x="1446" y="13530"/>
                  </a:cubicBezTo>
                  <a:cubicBezTo>
                    <a:pt x="1822" y="13747"/>
                    <a:pt x="2230" y="13851"/>
                    <a:pt x="2630" y="13851"/>
                  </a:cubicBezTo>
                  <a:cubicBezTo>
                    <a:pt x="3409" y="13851"/>
                    <a:pt x="4161" y="13456"/>
                    <a:pt x="4605" y="12723"/>
                  </a:cubicBezTo>
                  <a:lnTo>
                    <a:pt x="10117" y="3447"/>
                  </a:lnTo>
                  <a:cubicBezTo>
                    <a:pt x="10755" y="2372"/>
                    <a:pt x="10419" y="960"/>
                    <a:pt x="9310" y="322"/>
                  </a:cubicBezTo>
                  <a:cubicBezTo>
                    <a:pt x="8945" y="105"/>
                    <a:pt x="8541" y="0"/>
                    <a:pt x="8142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130;p72">
              <a:extLst>
                <a:ext uri="{FF2B5EF4-FFF2-40B4-BE49-F238E27FC236}">
                  <a16:creationId xmlns:a16="http://schemas.microsoft.com/office/drawing/2014/main" id="{4377C0E7-A939-49B5-9689-34F8C5D62EF0}"/>
                </a:ext>
              </a:extLst>
            </p:cNvPr>
            <p:cNvSpPr/>
            <p:nvPr/>
          </p:nvSpPr>
          <p:spPr>
            <a:xfrm>
              <a:off x="6479806" y="2308621"/>
              <a:ext cx="205939" cy="282903"/>
            </a:xfrm>
            <a:custGeom>
              <a:avLst/>
              <a:gdLst/>
              <a:ahLst/>
              <a:cxnLst/>
              <a:rect l="l" t="t" r="r" b="b"/>
              <a:pathLst>
                <a:path w="13882" h="19070" extrusionOk="0">
                  <a:moveTo>
                    <a:pt x="11245" y="0"/>
                  </a:moveTo>
                  <a:cubicBezTo>
                    <a:pt x="10468" y="0"/>
                    <a:pt x="9719" y="403"/>
                    <a:pt x="9277" y="1111"/>
                  </a:cubicBezTo>
                  <a:lnTo>
                    <a:pt x="673" y="15596"/>
                  </a:lnTo>
                  <a:cubicBezTo>
                    <a:pt x="1" y="16705"/>
                    <a:pt x="371" y="18083"/>
                    <a:pt x="1446" y="18756"/>
                  </a:cubicBezTo>
                  <a:cubicBezTo>
                    <a:pt x="1816" y="18968"/>
                    <a:pt x="2219" y="19069"/>
                    <a:pt x="2616" y="19069"/>
                  </a:cubicBezTo>
                  <a:cubicBezTo>
                    <a:pt x="3410" y="19069"/>
                    <a:pt x="4180" y="18666"/>
                    <a:pt x="4605" y="17949"/>
                  </a:cubicBezTo>
                  <a:lnTo>
                    <a:pt x="13209" y="3464"/>
                  </a:lnTo>
                  <a:cubicBezTo>
                    <a:pt x="13881" y="2388"/>
                    <a:pt x="13511" y="977"/>
                    <a:pt x="12436" y="338"/>
                  </a:cubicBezTo>
                  <a:cubicBezTo>
                    <a:pt x="12057" y="109"/>
                    <a:pt x="11647" y="0"/>
                    <a:pt x="11245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131;p72">
              <a:extLst>
                <a:ext uri="{FF2B5EF4-FFF2-40B4-BE49-F238E27FC236}">
                  <a16:creationId xmlns:a16="http://schemas.microsoft.com/office/drawing/2014/main" id="{326C3657-A9F2-4872-ACE3-696D30CF8F29}"/>
                </a:ext>
              </a:extLst>
            </p:cNvPr>
            <p:cNvSpPr/>
            <p:nvPr/>
          </p:nvSpPr>
          <p:spPr>
            <a:xfrm>
              <a:off x="6631368" y="2384262"/>
              <a:ext cx="205435" cy="282681"/>
            </a:xfrm>
            <a:custGeom>
              <a:avLst/>
              <a:gdLst/>
              <a:ahLst/>
              <a:cxnLst/>
              <a:rect l="l" t="t" r="r" b="b"/>
              <a:pathLst>
                <a:path w="13848" h="19055" extrusionOk="0">
                  <a:moveTo>
                    <a:pt x="11256" y="0"/>
                  </a:moveTo>
                  <a:cubicBezTo>
                    <a:pt x="10472" y="0"/>
                    <a:pt x="9702" y="404"/>
                    <a:pt x="9277" y="1121"/>
                  </a:cubicBezTo>
                  <a:lnTo>
                    <a:pt x="639" y="15606"/>
                  </a:lnTo>
                  <a:cubicBezTo>
                    <a:pt x="1" y="16681"/>
                    <a:pt x="337" y="18093"/>
                    <a:pt x="1446" y="18731"/>
                  </a:cubicBezTo>
                  <a:cubicBezTo>
                    <a:pt x="1813" y="18950"/>
                    <a:pt x="2220" y="19054"/>
                    <a:pt x="2622" y="19054"/>
                  </a:cubicBezTo>
                  <a:cubicBezTo>
                    <a:pt x="3396" y="19054"/>
                    <a:pt x="4151" y="18666"/>
                    <a:pt x="4572" y="17958"/>
                  </a:cubicBezTo>
                  <a:lnTo>
                    <a:pt x="13209" y="3473"/>
                  </a:lnTo>
                  <a:cubicBezTo>
                    <a:pt x="13848" y="2364"/>
                    <a:pt x="13478" y="952"/>
                    <a:pt x="12402" y="314"/>
                  </a:cubicBezTo>
                  <a:cubicBezTo>
                    <a:pt x="12044" y="101"/>
                    <a:pt x="11648" y="0"/>
                    <a:pt x="11256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132;p72">
              <a:extLst>
                <a:ext uri="{FF2B5EF4-FFF2-40B4-BE49-F238E27FC236}">
                  <a16:creationId xmlns:a16="http://schemas.microsoft.com/office/drawing/2014/main" id="{19CDCB79-A74A-4BC3-AE24-FF84A61D24B1}"/>
                </a:ext>
              </a:extLst>
            </p:cNvPr>
            <p:cNvSpPr/>
            <p:nvPr/>
          </p:nvSpPr>
          <p:spPr>
            <a:xfrm>
              <a:off x="6230027" y="2573651"/>
              <a:ext cx="369970" cy="420543"/>
            </a:xfrm>
            <a:custGeom>
              <a:avLst/>
              <a:gdLst/>
              <a:ahLst/>
              <a:cxnLst/>
              <a:rect l="l" t="t" r="r" b="b"/>
              <a:pathLst>
                <a:path w="24939" h="28348" extrusionOk="0">
                  <a:moveTo>
                    <a:pt x="14723" y="1"/>
                  </a:moveTo>
                  <a:cubicBezTo>
                    <a:pt x="13352" y="1"/>
                    <a:pt x="12018" y="695"/>
                    <a:pt x="11260" y="1965"/>
                  </a:cubicBezTo>
                  <a:lnTo>
                    <a:pt x="1" y="20853"/>
                  </a:lnTo>
                  <a:lnTo>
                    <a:pt x="12571" y="28348"/>
                  </a:lnTo>
                  <a:lnTo>
                    <a:pt x="23796" y="9460"/>
                  </a:lnTo>
                  <a:cubicBezTo>
                    <a:pt x="24938" y="7544"/>
                    <a:pt x="24334" y="5057"/>
                    <a:pt x="22418" y="3914"/>
                  </a:cubicBezTo>
                  <a:lnTo>
                    <a:pt x="16772" y="553"/>
                  </a:lnTo>
                  <a:cubicBezTo>
                    <a:pt x="16126" y="180"/>
                    <a:pt x="15420" y="1"/>
                    <a:pt x="14723" y="1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133;p72">
              <a:extLst>
                <a:ext uri="{FF2B5EF4-FFF2-40B4-BE49-F238E27FC236}">
                  <a16:creationId xmlns:a16="http://schemas.microsoft.com/office/drawing/2014/main" id="{97864A7A-7532-4BF6-B64F-191F3DAB2CF6}"/>
                </a:ext>
              </a:extLst>
            </p:cNvPr>
            <p:cNvSpPr/>
            <p:nvPr/>
          </p:nvSpPr>
          <p:spPr>
            <a:xfrm>
              <a:off x="6647330" y="2632469"/>
              <a:ext cx="151080" cy="135874"/>
            </a:xfrm>
            <a:custGeom>
              <a:avLst/>
              <a:gdLst/>
              <a:ahLst/>
              <a:cxnLst/>
              <a:rect l="l" t="t" r="r" b="b"/>
              <a:pathLst>
                <a:path w="10184" h="9159" extrusionOk="0">
                  <a:moveTo>
                    <a:pt x="7369" y="0"/>
                  </a:moveTo>
                  <a:cubicBezTo>
                    <a:pt x="6214" y="0"/>
                    <a:pt x="5092" y="597"/>
                    <a:pt x="4470" y="1663"/>
                  </a:cubicBezTo>
                  <a:lnTo>
                    <a:pt x="0" y="9158"/>
                  </a:lnTo>
                  <a:lnTo>
                    <a:pt x="6386" y="7545"/>
                  </a:lnTo>
                  <a:lnTo>
                    <a:pt x="10184" y="1126"/>
                  </a:lnTo>
                  <a:cubicBezTo>
                    <a:pt x="10150" y="1126"/>
                    <a:pt x="10116" y="1092"/>
                    <a:pt x="10083" y="1058"/>
                  </a:cubicBezTo>
                  <a:lnTo>
                    <a:pt x="9108" y="487"/>
                  </a:lnTo>
                  <a:cubicBezTo>
                    <a:pt x="8562" y="157"/>
                    <a:pt x="7961" y="0"/>
                    <a:pt x="7369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134;p72">
              <a:extLst>
                <a:ext uri="{FF2B5EF4-FFF2-40B4-BE49-F238E27FC236}">
                  <a16:creationId xmlns:a16="http://schemas.microsoft.com/office/drawing/2014/main" id="{A2EE22D2-900C-430B-86CB-F157C09CF4C4}"/>
                </a:ext>
              </a:extLst>
            </p:cNvPr>
            <p:cNvSpPr/>
            <p:nvPr/>
          </p:nvSpPr>
          <p:spPr>
            <a:xfrm>
              <a:off x="6570043" y="2699654"/>
              <a:ext cx="196460" cy="114556"/>
            </a:xfrm>
            <a:custGeom>
              <a:avLst/>
              <a:gdLst/>
              <a:ahLst/>
              <a:cxnLst/>
              <a:rect l="l" t="t" r="r" b="b"/>
              <a:pathLst>
                <a:path w="13243" h="7722" extrusionOk="0">
                  <a:moveTo>
                    <a:pt x="11934" y="0"/>
                  </a:moveTo>
                  <a:cubicBezTo>
                    <a:pt x="11668" y="0"/>
                    <a:pt x="11397" y="30"/>
                    <a:pt x="11125" y="92"/>
                  </a:cubicBezTo>
                  <a:lnTo>
                    <a:pt x="3362" y="2075"/>
                  </a:lnTo>
                  <a:lnTo>
                    <a:pt x="1" y="7721"/>
                  </a:lnTo>
                  <a:lnTo>
                    <a:pt x="10386" y="5066"/>
                  </a:lnTo>
                  <a:lnTo>
                    <a:pt x="13243" y="260"/>
                  </a:lnTo>
                  <a:cubicBezTo>
                    <a:pt x="12838" y="90"/>
                    <a:pt x="12394" y="0"/>
                    <a:pt x="11934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135;p72">
              <a:extLst>
                <a:ext uri="{FF2B5EF4-FFF2-40B4-BE49-F238E27FC236}">
                  <a16:creationId xmlns:a16="http://schemas.microsoft.com/office/drawing/2014/main" id="{3CE9E3B9-5627-4915-B421-60B06B39705B}"/>
                </a:ext>
              </a:extLst>
            </p:cNvPr>
            <p:cNvSpPr/>
            <p:nvPr/>
          </p:nvSpPr>
          <p:spPr>
            <a:xfrm>
              <a:off x="6005185" y="2827139"/>
              <a:ext cx="455227" cy="361989"/>
            </a:xfrm>
            <a:custGeom>
              <a:avLst/>
              <a:gdLst/>
              <a:ahLst/>
              <a:cxnLst/>
              <a:rect l="l" t="t" r="r" b="b"/>
              <a:pathLst>
                <a:path w="30686" h="24401" extrusionOk="0">
                  <a:moveTo>
                    <a:pt x="15864" y="1"/>
                  </a:moveTo>
                  <a:lnTo>
                    <a:pt x="1" y="24401"/>
                  </a:lnTo>
                  <a:lnTo>
                    <a:pt x="20535" y="24401"/>
                  </a:lnTo>
                  <a:lnTo>
                    <a:pt x="30685" y="8806"/>
                  </a:lnTo>
                  <a:lnTo>
                    <a:pt x="158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136;p72">
              <a:extLst>
                <a:ext uri="{FF2B5EF4-FFF2-40B4-BE49-F238E27FC236}">
                  <a16:creationId xmlns:a16="http://schemas.microsoft.com/office/drawing/2014/main" id="{A2F3857B-F50A-4BDA-8911-E305C102CE8D}"/>
                </a:ext>
              </a:extLst>
            </p:cNvPr>
            <p:cNvSpPr/>
            <p:nvPr/>
          </p:nvSpPr>
          <p:spPr>
            <a:xfrm>
              <a:off x="6261936" y="2736413"/>
              <a:ext cx="245326" cy="197943"/>
            </a:xfrm>
            <a:custGeom>
              <a:avLst/>
              <a:gdLst/>
              <a:ahLst/>
              <a:cxnLst/>
              <a:rect l="l" t="t" r="r" b="b"/>
              <a:pathLst>
                <a:path w="16537" h="13343" extrusionOk="0">
                  <a:moveTo>
                    <a:pt x="3194" y="0"/>
                  </a:moveTo>
                  <a:lnTo>
                    <a:pt x="1" y="5378"/>
                  </a:lnTo>
                  <a:lnTo>
                    <a:pt x="13344" y="13343"/>
                  </a:lnTo>
                  <a:lnTo>
                    <a:pt x="16536" y="7965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137;p72">
              <a:extLst>
                <a:ext uri="{FF2B5EF4-FFF2-40B4-BE49-F238E27FC236}">
                  <a16:creationId xmlns:a16="http://schemas.microsoft.com/office/drawing/2014/main" id="{E18F0182-BEB2-45F6-B350-CA578B9A194A}"/>
                </a:ext>
              </a:extLst>
            </p:cNvPr>
            <p:cNvSpPr/>
            <p:nvPr/>
          </p:nvSpPr>
          <p:spPr>
            <a:xfrm>
              <a:off x="6215074" y="2763337"/>
              <a:ext cx="285707" cy="233844"/>
            </a:xfrm>
            <a:custGeom>
              <a:avLst/>
              <a:gdLst/>
              <a:ahLst/>
              <a:cxnLst/>
              <a:rect l="l" t="t" r="r" b="b"/>
              <a:pathLst>
                <a:path w="19259" h="15763" extrusionOk="0">
                  <a:moveTo>
                    <a:pt x="4000" y="0"/>
                  </a:moveTo>
                  <a:lnTo>
                    <a:pt x="1" y="6688"/>
                  </a:lnTo>
                  <a:lnTo>
                    <a:pt x="15259" y="15762"/>
                  </a:lnTo>
                  <a:lnTo>
                    <a:pt x="19258" y="9074"/>
                  </a:lnTo>
                  <a:lnTo>
                    <a:pt x="40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138;p72">
              <a:extLst>
                <a:ext uri="{FF2B5EF4-FFF2-40B4-BE49-F238E27FC236}">
                  <a16:creationId xmlns:a16="http://schemas.microsoft.com/office/drawing/2014/main" id="{43F5F22F-C5F5-409E-B6B9-39E715F07BB5}"/>
                </a:ext>
              </a:extLst>
            </p:cNvPr>
            <p:cNvSpPr/>
            <p:nvPr/>
          </p:nvSpPr>
          <p:spPr>
            <a:xfrm>
              <a:off x="6205610" y="792022"/>
              <a:ext cx="1461856" cy="874523"/>
            </a:xfrm>
            <a:custGeom>
              <a:avLst/>
              <a:gdLst/>
              <a:ahLst/>
              <a:cxnLst/>
              <a:rect l="l" t="t" r="r" b="b"/>
              <a:pathLst>
                <a:path w="98541" h="58950" extrusionOk="0">
                  <a:moveTo>
                    <a:pt x="0" y="0"/>
                  </a:moveTo>
                  <a:lnTo>
                    <a:pt x="0" y="58950"/>
                  </a:lnTo>
                  <a:lnTo>
                    <a:pt x="98540" y="58950"/>
                  </a:lnTo>
                  <a:lnTo>
                    <a:pt x="98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139;p72">
              <a:extLst>
                <a:ext uri="{FF2B5EF4-FFF2-40B4-BE49-F238E27FC236}">
                  <a16:creationId xmlns:a16="http://schemas.microsoft.com/office/drawing/2014/main" id="{C38F8904-B8A5-4EBB-B52D-6A017A0C19B8}"/>
                </a:ext>
              </a:extLst>
            </p:cNvPr>
            <p:cNvSpPr/>
            <p:nvPr/>
          </p:nvSpPr>
          <p:spPr>
            <a:xfrm>
              <a:off x="6234018" y="820445"/>
              <a:ext cx="1405023" cy="127640"/>
            </a:xfrm>
            <a:custGeom>
              <a:avLst/>
              <a:gdLst/>
              <a:ahLst/>
              <a:cxnLst/>
              <a:rect l="l" t="t" r="r" b="b"/>
              <a:pathLst>
                <a:path w="94710" h="8604" extrusionOk="0">
                  <a:moveTo>
                    <a:pt x="1" y="0"/>
                  </a:moveTo>
                  <a:lnTo>
                    <a:pt x="1" y="8604"/>
                  </a:lnTo>
                  <a:lnTo>
                    <a:pt x="94710" y="8604"/>
                  </a:lnTo>
                  <a:lnTo>
                    <a:pt x="947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140;p72">
              <a:extLst>
                <a:ext uri="{FF2B5EF4-FFF2-40B4-BE49-F238E27FC236}">
                  <a16:creationId xmlns:a16="http://schemas.microsoft.com/office/drawing/2014/main" id="{AE20B155-DDE3-453A-88A5-F527C1EAB81E}"/>
                </a:ext>
              </a:extLst>
            </p:cNvPr>
            <p:cNvSpPr/>
            <p:nvPr/>
          </p:nvSpPr>
          <p:spPr>
            <a:xfrm>
              <a:off x="6694695" y="837890"/>
              <a:ext cx="702511" cy="92748"/>
            </a:xfrm>
            <a:custGeom>
              <a:avLst/>
              <a:gdLst/>
              <a:ahLst/>
              <a:cxnLst/>
              <a:rect l="l" t="t" r="r" b="b"/>
              <a:pathLst>
                <a:path w="47355" h="6252" extrusionOk="0">
                  <a:moveTo>
                    <a:pt x="0" y="0"/>
                  </a:moveTo>
                  <a:lnTo>
                    <a:pt x="0" y="6252"/>
                  </a:lnTo>
                  <a:lnTo>
                    <a:pt x="47354" y="6252"/>
                  </a:lnTo>
                  <a:lnTo>
                    <a:pt x="47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141;p72">
              <a:extLst>
                <a:ext uri="{FF2B5EF4-FFF2-40B4-BE49-F238E27FC236}">
                  <a16:creationId xmlns:a16="http://schemas.microsoft.com/office/drawing/2014/main" id="{94D7BF0B-7C1D-4850-B380-1B5BF592DAEF}"/>
                </a:ext>
              </a:extLst>
            </p:cNvPr>
            <p:cNvSpPr/>
            <p:nvPr/>
          </p:nvSpPr>
          <p:spPr>
            <a:xfrm>
              <a:off x="6286368" y="851849"/>
              <a:ext cx="72810" cy="13470"/>
            </a:xfrm>
            <a:custGeom>
              <a:avLst/>
              <a:gdLst/>
              <a:ahLst/>
              <a:cxnLst/>
              <a:rect l="l" t="t" r="r" b="b"/>
              <a:pathLst>
                <a:path w="4908" h="908" extrusionOk="0">
                  <a:moveTo>
                    <a:pt x="1" y="0"/>
                  </a:moveTo>
                  <a:lnTo>
                    <a:pt x="1" y="908"/>
                  </a:lnTo>
                  <a:lnTo>
                    <a:pt x="4908" y="908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142;p72">
              <a:extLst>
                <a:ext uri="{FF2B5EF4-FFF2-40B4-BE49-F238E27FC236}">
                  <a16:creationId xmlns:a16="http://schemas.microsoft.com/office/drawing/2014/main" id="{CA7E4A87-3EDB-4761-9FDA-FCC425ECE167}"/>
                </a:ext>
              </a:extLst>
            </p:cNvPr>
            <p:cNvSpPr/>
            <p:nvPr/>
          </p:nvSpPr>
          <p:spPr>
            <a:xfrm>
              <a:off x="6286368" y="877275"/>
              <a:ext cx="72810" cy="13975"/>
            </a:xfrm>
            <a:custGeom>
              <a:avLst/>
              <a:gdLst/>
              <a:ahLst/>
              <a:cxnLst/>
              <a:rect l="l" t="t" r="r" b="b"/>
              <a:pathLst>
                <a:path w="4908" h="942" extrusionOk="0">
                  <a:moveTo>
                    <a:pt x="1" y="0"/>
                  </a:moveTo>
                  <a:lnTo>
                    <a:pt x="1" y="941"/>
                  </a:lnTo>
                  <a:lnTo>
                    <a:pt x="4908" y="941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143;p72">
              <a:extLst>
                <a:ext uri="{FF2B5EF4-FFF2-40B4-BE49-F238E27FC236}">
                  <a16:creationId xmlns:a16="http://schemas.microsoft.com/office/drawing/2014/main" id="{1D074313-CFDC-4B7D-B7D0-B6E6CCA8BF09}"/>
                </a:ext>
              </a:extLst>
            </p:cNvPr>
            <p:cNvSpPr/>
            <p:nvPr/>
          </p:nvSpPr>
          <p:spPr>
            <a:xfrm>
              <a:off x="6286368" y="903205"/>
              <a:ext cx="72810" cy="13470"/>
            </a:xfrm>
            <a:custGeom>
              <a:avLst/>
              <a:gdLst/>
              <a:ahLst/>
              <a:cxnLst/>
              <a:rect l="l" t="t" r="r" b="b"/>
              <a:pathLst>
                <a:path w="4908" h="908" extrusionOk="0">
                  <a:moveTo>
                    <a:pt x="1" y="0"/>
                  </a:moveTo>
                  <a:lnTo>
                    <a:pt x="1" y="908"/>
                  </a:lnTo>
                  <a:lnTo>
                    <a:pt x="4908" y="908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144;p72">
              <a:extLst>
                <a:ext uri="{FF2B5EF4-FFF2-40B4-BE49-F238E27FC236}">
                  <a16:creationId xmlns:a16="http://schemas.microsoft.com/office/drawing/2014/main" id="{ED2D70FD-AB7B-43B1-A86F-83993AE3AFC5}"/>
                </a:ext>
              </a:extLst>
            </p:cNvPr>
            <p:cNvSpPr/>
            <p:nvPr/>
          </p:nvSpPr>
          <p:spPr>
            <a:xfrm>
              <a:off x="6234018" y="986455"/>
              <a:ext cx="871037" cy="519047"/>
            </a:xfrm>
            <a:custGeom>
              <a:avLst/>
              <a:gdLst/>
              <a:ahLst/>
              <a:cxnLst/>
              <a:rect l="l" t="t" r="r" b="b"/>
              <a:pathLst>
                <a:path w="58715" h="34988" extrusionOk="0">
                  <a:moveTo>
                    <a:pt x="1" y="1"/>
                  </a:moveTo>
                  <a:lnTo>
                    <a:pt x="1" y="34987"/>
                  </a:lnTo>
                  <a:lnTo>
                    <a:pt x="58715" y="34987"/>
                  </a:lnTo>
                  <a:lnTo>
                    <a:pt x="587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145;p72">
              <a:extLst>
                <a:ext uri="{FF2B5EF4-FFF2-40B4-BE49-F238E27FC236}">
                  <a16:creationId xmlns:a16="http://schemas.microsoft.com/office/drawing/2014/main" id="{7675A8ED-16D7-4A91-A937-12E62CBBBB2A}"/>
                </a:ext>
              </a:extLst>
            </p:cNvPr>
            <p:cNvSpPr/>
            <p:nvPr/>
          </p:nvSpPr>
          <p:spPr>
            <a:xfrm>
              <a:off x="7141399" y="986455"/>
              <a:ext cx="242330" cy="183005"/>
            </a:xfrm>
            <a:custGeom>
              <a:avLst/>
              <a:gdLst/>
              <a:ahLst/>
              <a:cxnLst/>
              <a:rect l="l" t="t" r="r" b="b"/>
              <a:pathLst>
                <a:path w="16335" h="12336" extrusionOk="0">
                  <a:moveTo>
                    <a:pt x="0" y="1"/>
                  </a:moveTo>
                  <a:lnTo>
                    <a:pt x="0" y="12335"/>
                  </a:lnTo>
                  <a:lnTo>
                    <a:pt x="16334" y="12335"/>
                  </a:lnTo>
                  <a:lnTo>
                    <a:pt x="16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146;p72">
              <a:extLst>
                <a:ext uri="{FF2B5EF4-FFF2-40B4-BE49-F238E27FC236}">
                  <a16:creationId xmlns:a16="http://schemas.microsoft.com/office/drawing/2014/main" id="{2BCA5D08-F5AC-4621-A51C-CCC6A01A3502}"/>
                </a:ext>
              </a:extLst>
            </p:cNvPr>
            <p:cNvSpPr/>
            <p:nvPr/>
          </p:nvSpPr>
          <p:spPr>
            <a:xfrm>
              <a:off x="6365138" y="1574264"/>
              <a:ext cx="525530" cy="41894"/>
            </a:xfrm>
            <a:custGeom>
              <a:avLst/>
              <a:gdLst/>
              <a:ahLst/>
              <a:cxnLst/>
              <a:rect l="l" t="t" r="r" b="b"/>
              <a:pathLst>
                <a:path w="35425" h="2824" extrusionOk="0">
                  <a:moveTo>
                    <a:pt x="1412" y="0"/>
                  </a:moveTo>
                  <a:cubicBezTo>
                    <a:pt x="639" y="0"/>
                    <a:pt x="1" y="639"/>
                    <a:pt x="1" y="1412"/>
                  </a:cubicBezTo>
                  <a:cubicBezTo>
                    <a:pt x="1" y="2185"/>
                    <a:pt x="639" y="2823"/>
                    <a:pt x="1412" y="2823"/>
                  </a:cubicBezTo>
                  <a:lnTo>
                    <a:pt x="34046" y="2823"/>
                  </a:lnTo>
                  <a:cubicBezTo>
                    <a:pt x="34819" y="2823"/>
                    <a:pt x="35424" y="2185"/>
                    <a:pt x="35424" y="1412"/>
                  </a:cubicBezTo>
                  <a:cubicBezTo>
                    <a:pt x="35424" y="639"/>
                    <a:pt x="34819" y="0"/>
                    <a:pt x="340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147;p72">
              <a:extLst>
                <a:ext uri="{FF2B5EF4-FFF2-40B4-BE49-F238E27FC236}">
                  <a16:creationId xmlns:a16="http://schemas.microsoft.com/office/drawing/2014/main" id="{A564D3C5-C4F8-4A0F-8913-CB0863E98DB4}"/>
                </a:ext>
              </a:extLst>
            </p:cNvPr>
            <p:cNvSpPr/>
            <p:nvPr/>
          </p:nvSpPr>
          <p:spPr>
            <a:xfrm>
              <a:off x="7413608" y="1012890"/>
              <a:ext cx="215404" cy="19449"/>
            </a:xfrm>
            <a:custGeom>
              <a:avLst/>
              <a:gdLst/>
              <a:ahLst/>
              <a:cxnLst/>
              <a:rect l="l" t="t" r="r" b="b"/>
              <a:pathLst>
                <a:path w="14520" h="1311" extrusionOk="0">
                  <a:moveTo>
                    <a:pt x="673" y="0"/>
                  </a:moveTo>
                  <a:cubicBezTo>
                    <a:pt x="303" y="0"/>
                    <a:pt x="1" y="302"/>
                    <a:pt x="1" y="639"/>
                  </a:cubicBezTo>
                  <a:cubicBezTo>
                    <a:pt x="1" y="1008"/>
                    <a:pt x="303" y="1311"/>
                    <a:pt x="673" y="1311"/>
                  </a:cubicBezTo>
                  <a:lnTo>
                    <a:pt x="13847" y="1311"/>
                  </a:lnTo>
                  <a:cubicBezTo>
                    <a:pt x="14217" y="1311"/>
                    <a:pt x="14519" y="1008"/>
                    <a:pt x="14519" y="639"/>
                  </a:cubicBezTo>
                  <a:cubicBezTo>
                    <a:pt x="14519" y="302"/>
                    <a:pt x="14217" y="0"/>
                    <a:pt x="13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148;p72">
              <a:extLst>
                <a:ext uri="{FF2B5EF4-FFF2-40B4-BE49-F238E27FC236}">
                  <a16:creationId xmlns:a16="http://schemas.microsoft.com/office/drawing/2014/main" id="{0C8FEC02-8C0C-4A74-BA49-50BF71C5B9EE}"/>
                </a:ext>
              </a:extLst>
            </p:cNvPr>
            <p:cNvSpPr/>
            <p:nvPr/>
          </p:nvSpPr>
          <p:spPr>
            <a:xfrm>
              <a:off x="7413608" y="1056251"/>
              <a:ext cx="215404" cy="19968"/>
            </a:xfrm>
            <a:custGeom>
              <a:avLst/>
              <a:gdLst/>
              <a:ahLst/>
              <a:cxnLst/>
              <a:rect l="l" t="t" r="r" b="b"/>
              <a:pathLst>
                <a:path w="14520" h="1346" extrusionOk="0">
                  <a:moveTo>
                    <a:pt x="673" y="1"/>
                  </a:moveTo>
                  <a:cubicBezTo>
                    <a:pt x="303" y="1"/>
                    <a:pt x="1" y="303"/>
                    <a:pt x="1" y="673"/>
                  </a:cubicBezTo>
                  <a:cubicBezTo>
                    <a:pt x="1" y="1043"/>
                    <a:pt x="303" y="1345"/>
                    <a:pt x="673" y="1345"/>
                  </a:cubicBezTo>
                  <a:lnTo>
                    <a:pt x="13847" y="1345"/>
                  </a:lnTo>
                  <a:cubicBezTo>
                    <a:pt x="14217" y="1345"/>
                    <a:pt x="14519" y="1043"/>
                    <a:pt x="14519" y="673"/>
                  </a:cubicBezTo>
                  <a:cubicBezTo>
                    <a:pt x="14519" y="303"/>
                    <a:pt x="14217" y="1"/>
                    <a:pt x="13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49;p72">
              <a:extLst>
                <a:ext uri="{FF2B5EF4-FFF2-40B4-BE49-F238E27FC236}">
                  <a16:creationId xmlns:a16="http://schemas.microsoft.com/office/drawing/2014/main" id="{108A9386-888E-4C90-999C-2D2EC8A2273D}"/>
                </a:ext>
              </a:extLst>
            </p:cNvPr>
            <p:cNvSpPr/>
            <p:nvPr/>
          </p:nvSpPr>
          <p:spPr>
            <a:xfrm>
              <a:off x="7413608" y="1100131"/>
              <a:ext cx="96739" cy="19464"/>
            </a:xfrm>
            <a:custGeom>
              <a:avLst/>
              <a:gdLst/>
              <a:ahLst/>
              <a:cxnLst/>
              <a:rect l="l" t="t" r="r" b="b"/>
              <a:pathLst>
                <a:path w="6521" h="1312" extrusionOk="0">
                  <a:moveTo>
                    <a:pt x="673" y="1"/>
                  </a:moveTo>
                  <a:cubicBezTo>
                    <a:pt x="303" y="1"/>
                    <a:pt x="1" y="303"/>
                    <a:pt x="1" y="673"/>
                  </a:cubicBezTo>
                  <a:cubicBezTo>
                    <a:pt x="1" y="1042"/>
                    <a:pt x="303" y="1311"/>
                    <a:pt x="673" y="1311"/>
                  </a:cubicBezTo>
                  <a:lnTo>
                    <a:pt x="5882" y="1311"/>
                  </a:lnTo>
                  <a:cubicBezTo>
                    <a:pt x="6252" y="1311"/>
                    <a:pt x="6521" y="1042"/>
                    <a:pt x="6521" y="673"/>
                  </a:cubicBezTo>
                  <a:cubicBezTo>
                    <a:pt x="6521" y="303"/>
                    <a:pt x="6252" y="1"/>
                    <a:pt x="5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50;p72">
              <a:extLst>
                <a:ext uri="{FF2B5EF4-FFF2-40B4-BE49-F238E27FC236}">
                  <a16:creationId xmlns:a16="http://schemas.microsoft.com/office/drawing/2014/main" id="{FA7826B8-6096-4A36-9B99-0BD811C7D1A0}"/>
                </a:ext>
              </a:extLst>
            </p:cNvPr>
            <p:cNvSpPr/>
            <p:nvPr/>
          </p:nvSpPr>
          <p:spPr>
            <a:xfrm>
              <a:off x="7413608" y="1263159"/>
              <a:ext cx="215404" cy="19464"/>
            </a:xfrm>
            <a:custGeom>
              <a:avLst/>
              <a:gdLst/>
              <a:ahLst/>
              <a:cxnLst/>
              <a:rect l="l" t="t" r="r" b="b"/>
              <a:pathLst>
                <a:path w="14520" h="1312" extrusionOk="0">
                  <a:moveTo>
                    <a:pt x="673" y="1"/>
                  </a:moveTo>
                  <a:cubicBezTo>
                    <a:pt x="303" y="1"/>
                    <a:pt x="1" y="303"/>
                    <a:pt x="1" y="639"/>
                  </a:cubicBezTo>
                  <a:cubicBezTo>
                    <a:pt x="1" y="1009"/>
                    <a:pt x="303" y="1311"/>
                    <a:pt x="673" y="1311"/>
                  </a:cubicBezTo>
                  <a:lnTo>
                    <a:pt x="13847" y="1311"/>
                  </a:lnTo>
                  <a:cubicBezTo>
                    <a:pt x="14217" y="1311"/>
                    <a:pt x="14519" y="1009"/>
                    <a:pt x="14519" y="639"/>
                  </a:cubicBezTo>
                  <a:cubicBezTo>
                    <a:pt x="14519" y="303"/>
                    <a:pt x="14217" y="1"/>
                    <a:pt x="13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51;p72">
              <a:extLst>
                <a:ext uri="{FF2B5EF4-FFF2-40B4-BE49-F238E27FC236}">
                  <a16:creationId xmlns:a16="http://schemas.microsoft.com/office/drawing/2014/main" id="{130D2091-CCF0-47E9-9A3E-A51B18A69143}"/>
                </a:ext>
              </a:extLst>
            </p:cNvPr>
            <p:cNvSpPr/>
            <p:nvPr/>
          </p:nvSpPr>
          <p:spPr>
            <a:xfrm>
              <a:off x="7413608" y="1306535"/>
              <a:ext cx="215404" cy="19953"/>
            </a:xfrm>
            <a:custGeom>
              <a:avLst/>
              <a:gdLst/>
              <a:ahLst/>
              <a:cxnLst/>
              <a:rect l="l" t="t" r="r" b="b"/>
              <a:pathLst>
                <a:path w="14520" h="1345" extrusionOk="0">
                  <a:moveTo>
                    <a:pt x="673" y="1"/>
                  </a:moveTo>
                  <a:cubicBezTo>
                    <a:pt x="303" y="1"/>
                    <a:pt x="1" y="303"/>
                    <a:pt x="1" y="673"/>
                  </a:cubicBezTo>
                  <a:cubicBezTo>
                    <a:pt x="1" y="1042"/>
                    <a:pt x="303" y="1345"/>
                    <a:pt x="673" y="1345"/>
                  </a:cubicBezTo>
                  <a:lnTo>
                    <a:pt x="13847" y="1345"/>
                  </a:lnTo>
                  <a:cubicBezTo>
                    <a:pt x="14217" y="1345"/>
                    <a:pt x="14519" y="1042"/>
                    <a:pt x="14519" y="673"/>
                  </a:cubicBezTo>
                  <a:cubicBezTo>
                    <a:pt x="14519" y="303"/>
                    <a:pt x="14217" y="1"/>
                    <a:pt x="13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52;p72">
              <a:extLst>
                <a:ext uri="{FF2B5EF4-FFF2-40B4-BE49-F238E27FC236}">
                  <a16:creationId xmlns:a16="http://schemas.microsoft.com/office/drawing/2014/main" id="{6CFD538D-0AF2-459C-AE2E-52BE6988ABE2}"/>
                </a:ext>
              </a:extLst>
            </p:cNvPr>
            <p:cNvSpPr/>
            <p:nvPr/>
          </p:nvSpPr>
          <p:spPr>
            <a:xfrm>
              <a:off x="7413608" y="1350415"/>
              <a:ext cx="96739" cy="19449"/>
            </a:xfrm>
            <a:custGeom>
              <a:avLst/>
              <a:gdLst/>
              <a:ahLst/>
              <a:cxnLst/>
              <a:rect l="l" t="t" r="r" b="b"/>
              <a:pathLst>
                <a:path w="6521" h="1311" extrusionOk="0">
                  <a:moveTo>
                    <a:pt x="673" y="0"/>
                  </a:moveTo>
                  <a:cubicBezTo>
                    <a:pt x="303" y="0"/>
                    <a:pt x="1" y="303"/>
                    <a:pt x="1" y="672"/>
                  </a:cubicBezTo>
                  <a:cubicBezTo>
                    <a:pt x="1" y="1008"/>
                    <a:pt x="303" y="1311"/>
                    <a:pt x="673" y="1311"/>
                  </a:cubicBezTo>
                  <a:lnTo>
                    <a:pt x="5882" y="1311"/>
                  </a:lnTo>
                  <a:cubicBezTo>
                    <a:pt x="6252" y="1311"/>
                    <a:pt x="6521" y="1008"/>
                    <a:pt x="6521" y="672"/>
                  </a:cubicBezTo>
                  <a:cubicBezTo>
                    <a:pt x="6521" y="303"/>
                    <a:pt x="6252" y="0"/>
                    <a:pt x="5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53;p72">
              <a:extLst>
                <a:ext uri="{FF2B5EF4-FFF2-40B4-BE49-F238E27FC236}">
                  <a16:creationId xmlns:a16="http://schemas.microsoft.com/office/drawing/2014/main" id="{6C6A9309-9517-4E0A-8183-F29EFF1970EF}"/>
                </a:ext>
              </a:extLst>
            </p:cNvPr>
            <p:cNvSpPr/>
            <p:nvPr/>
          </p:nvSpPr>
          <p:spPr>
            <a:xfrm>
              <a:off x="7413608" y="1501472"/>
              <a:ext cx="215404" cy="19953"/>
            </a:xfrm>
            <a:custGeom>
              <a:avLst/>
              <a:gdLst/>
              <a:ahLst/>
              <a:cxnLst/>
              <a:rect l="l" t="t" r="r" b="b"/>
              <a:pathLst>
                <a:path w="14520" h="1345" extrusionOk="0">
                  <a:moveTo>
                    <a:pt x="673" y="0"/>
                  </a:moveTo>
                  <a:cubicBezTo>
                    <a:pt x="303" y="0"/>
                    <a:pt x="1" y="303"/>
                    <a:pt x="1" y="673"/>
                  </a:cubicBezTo>
                  <a:cubicBezTo>
                    <a:pt x="1" y="1042"/>
                    <a:pt x="303" y="1345"/>
                    <a:pt x="673" y="1345"/>
                  </a:cubicBezTo>
                  <a:lnTo>
                    <a:pt x="13847" y="1345"/>
                  </a:lnTo>
                  <a:cubicBezTo>
                    <a:pt x="14217" y="1345"/>
                    <a:pt x="14519" y="1042"/>
                    <a:pt x="14519" y="673"/>
                  </a:cubicBezTo>
                  <a:cubicBezTo>
                    <a:pt x="14519" y="303"/>
                    <a:pt x="14217" y="0"/>
                    <a:pt x="13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4;p72">
              <a:extLst>
                <a:ext uri="{FF2B5EF4-FFF2-40B4-BE49-F238E27FC236}">
                  <a16:creationId xmlns:a16="http://schemas.microsoft.com/office/drawing/2014/main" id="{E1423CD1-1DDE-4897-A403-0A2D1FAD8D76}"/>
                </a:ext>
              </a:extLst>
            </p:cNvPr>
            <p:cNvSpPr/>
            <p:nvPr/>
          </p:nvSpPr>
          <p:spPr>
            <a:xfrm>
              <a:off x="7413608" y="1545352"/>
              <a:ext cx="215404" cy="19449"/>
            </a:xfrm>
            <a:custGeom>
              <a:avLst/>
              <a:gdLst/>
              <a:ahLst/>
              <a:cxnLst/>
              <a:rect l="l" t="t" r="r" b="b"/>
              <a:pathLst>
                <a:path w="14520" h="1311" extrusionOk="0">
                  <a:moveTo>
                    <a:pt x="673" y="0"/>
                  </a:moveTo>
                  <a:cubicBezTo>
                    <a:pt x="303" y="0"/>
                    <a:pt x="1" y="303"/>
                    <a:pt x="1" y="672"/>
                  </a:cubicBezTo>
                  <a:cubicBezTo>
                    <a:pt x="1" y="1008"/>
                    <a:pt x="303" y="1311"/>
                    <a:pt x="673" y="1311"/>
                  </a:cubicBezTo>
                  <a:lnTo>
                    <a:pt x="13847" y="1311"/>
                  </a:lnTo>
                  <a:cubicBezTo>
                    <a:pt x="14217" y="1311"/>
                    <a:pt x="14519" y="1042"/>
                    <a:pt x="14519" y="672"/>
                  </a:cubicBezTo>
                  <a:cubicBezTo>
                    <a:pt x="14519" y="303"/>
                    <a:pt x="14217" y="0"/>
                    <a:pt x="13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55;p72">
              <a:extLst>
                <a:ext uri="{FF2B5EF4-FFF2-40B4-BE49-F238E27FC236}">
                  <a16:creationId xmlns:a16="http://schemas.microsoft.com/office/drawing/2014/main" id="{5090602F-06DD-452A-8507-7226977331CF}"/>
                </a:ext>
              </a:extLst>
            </p:cNvPr>
            <p:cNvSpPr/>
            <p:nvPr/>
          </p:nvSpPr>
          <p:spPr>
            <a:xfrm>
              <a:off x="7413608" y="1589217"/>
              <a:ext cx="96739" cy="19464"/>
            </a:xfrm>
            <a:custGeom>
              <a:avLst/>
              <a:gdLst/>
              <a:ahLst/>
              <a:cxnLst/>
              <a:rect l="l" t="t" r="r" b="b"/>
              <a:pathLst>
                <a:path w="6521" h="1312" extrusionOk="0">
                  <a:moveTo>
                    <a:pt x="673" y="1"/>
                  </a:moveTo>
                  <a:cubicBezTo>
                    <a:pt x="303" y="1"/>
                    <a:pt x="1" y="269"/>
                    <a:pt x="1" y="639"/>
                  </a:cubicBezTo>
                  <a:cubicBezTo>
                    <a:pt x="1" y="1009"/>
                    <a:pt x="303" y="1311"/>
                    <a:pt x="673" y="1311"/>
                  </a:cubicBezTo>
                  <a:lnTo>
                    <a:pt x="5882" y="1311"/>
                  </a:lnTo>
                  <a:cubicBezTo>
                    <a:pt x="6252" y="1311"/>
                    <a:pt x="6521" y="1009"/>
                    <a:pt x="6521" y="639"/>
                  </a:cubicBezTo>
                  <a:cubicBezTo>
                    <a:pt x="6521" y="269"/>
                    <a:pt x="6252" y="1"/>
                    <a:pt x="5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56;p72">
              <a:extLst>
                <a:ext uri="{FF2B5EF4-FFF2-40B4-BE49-F238E27FC236}">
                  <a16:creationId xmlns:a16="http://schemas.microsoft.com/office/drawing/2014/main" id="{03026DCA-6C71-41B7-9440-9C2606978FBE}"/>
                </a:ext>
              </a:extLst>
            </p:cNvPr>
            <p:cNvSpPr/>
            <p:nvPr/>
          </p:nvSpPr>
          <p:spPr>
            <a:xfrm>
              <a:off x="7141399" y="1225273"/>
              <a:ext cx="242330" cy="182500"/>
            </a:xfrm>
            <a:custGeom>
              <a:avLst/>
              <a:gdLst/>
              <a:ahLst/>
              <a:cxnLst/>
              <a:rect l="l" t="t" r="r" b="b"/>
              <a:pathLst>
                <a:path w="16335" h="12302" extrusionOk="0">
                  <a:moveTo>
                    <a:pt x="0" y="0"/>
                  </a:moveTo>
                  <a:lnTo>
                    <a:pt x="0" y="12301"/>
                  </a:lnTo>
                  <a:lnTo>
                    <a:pt x="16334" y="12301"/>
                  </a:lnTo>
                  <a:lnTo>
                    <a:pt x="16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57;p72">
              <a:extLst>
                <a:ext uri="{FF2B5EF4-FFF2-40B4-BE49-F238E27FC236}">
                  <a16:creationId xmlns:a16="http://schemas.microsoft.com/office/drawing/2014/main" id="{C93C9E43-2439-4EAD-BAA9-5D037CBA3AD9}"/>
                </a:ext>
              </a:extLst>
            </p:cNvPr>
            <p:cNvSpPr/>
            <p:nvPr/>
          </p:nvSpPr>
          <p:spPr>
            <a:xfrm>
              <a:off x="7141399" y="1463586"/>
              <a:ext cx="242330" cy="182990"/>
            </a:xfrm>
            <a:custGeom>
              <a:avLst/>
              <a:gdLst/>
              <a:ahLst/>
              <a:cxnLst/>
              <a:rect l="l" t="t" r="r" b="b"/>
              <a:pathLst>
                <a:path w="16335" h="12335" extrusionOk="0">
                  <a:moveTo>
                    <a:pt x="0" y="0"/>
                  </a:moveTo>
                  <a:lnTo>
                    <a:pt x="0" y="12335"/>
                  </a:lnTo>
                  <a:lnTo>
                    <a:pt x="16334" y="12335"/>
                  </a:lnTo>
                  <a:lnTo>
                    <a:pt x="16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58;p72">
              <a:extLst>
                <a:ext uri="{FF2B5EF4-FFF2-40B4-BE49-F238E27FC236}">
                  <a16:creationId xmlns:a16="http://schemas.microsoft.com/office/drawing/2014/main" id="{57466032-D1EF-4B05-BA56-C7E1CB813C46}"/>
                </a:ext>
              </a:extLst>
            </p:cNvPr>
            <p:cNvSpPr/>
            <p:nvPr/>
          </p:nvSpPr>
          <p:spPr>
            <a:xfrm>
              <a:off x="6234018" y="1551820"/>
              <a:ext cx="86770" cy="86770"/>
            </a:xfrm>
            <a:custGeom>
              <a:avLst/>
              <a:gdLst/>
              <a:ahLst/>
              <a:cxnLst/>
              <a:rect l="l" t="t" r="r" b="b"/>
              <a:pathLst>
                <a:path w="5849" h="5849" extrusionOk="0">
                  <a:moveTo>
                    <a:pt x="2925" y="1"/>
                  </a:moveTo>
                  <a:cubicBezTo>
                    <a:pt x="1312" y="1"/>
                    <a:pt x="1" y="1312"/>
                    <a:pt x="1" y="2925"/>
                  </a:cubicBezTo>
                  <a:cubicBezTo>
                    <a:pt x="1" y="4538"/>
                    <a:pt x="1312" y="5849"/>
                    <a:pt x="2925" y="5849"/>
                  </a:cubicBezTo>
                  <a:cubicBezTo>
                    <a:pt x="4538" y="5849"/>
                    <a:pt x="5849" y="4538"/>
                    <a:pt x="5849" y="2925"/>
                  </a:cubicBezTo>
                  <a:cubicBezTo>
                    <a:pt x="5849" y="1312"/>
                    <a:pt x="4538" y="1"/>
                    <a:pt x="29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159;p72">
              <a:extLst>
                <a:ext uri="{FF2B5EF4-FFF2-40B4-BE49-F238E27FC236}">
                  <a16:creationId xmlns:a16="http://schemas.microsoft.com/office/drawing/2014/main" id="{0A803D6A-D4D6-42EA-9CE8-8F07DFC21543}"/>
                </a:ext>
              </a:extLst>
            </p:cNvPr>
            <p:cNvSpPr/>
            <p:nvPr/>
          </p:nvSpPr>
          <p:spPr>
            <a:xfrm>
              <a:off x="6400043" y="848852"/>
              <a:ext cx="121662" cy="70822"/>
            </a:xfrm>
            <a:custGeom>
              <a:avLst/>
              <a:gdLst/>
              <a:ahLst/>
              <a:cxnLst/>
              <a:rect l="l" t="t" r="r" b="b"/>
              <a:pathLst>
                <a:path w="8201" h="4774" extrusionOk="0">
                  <a:moveTo>
                    <a:pt x="2387" y="1"/>
                  </a:moveTo>
                  <a:cubicBezTo>
                    <a:pt x="1076" y="1"/>
                    <a:pt x="0" y="1076"/>
                    <a:pt x="0" y="2387"/>
                  </a:cubicBezTo>
                  <a:cubicBezTo>
                    <a:pt x="0" y="3698"/>
                    <a:pt x="1076" y="4773"/>
                    <a:pt x="2387" y="4773"/>
                  </a:cubicBezTo>
                  <a:lnTo>
                    <a:pt x="5815" y="4773"/>
                  </a:lnTo>
                  <a:cubicBezTo>
                    <a:pt x="7159" y="4773"/>
                    <a:pt x="8201" y="3698"/>
                    <a:pt x="8201" y="2387"/>
                  </a:cubicBezTo>
                  <a:cubicBezTo>
                    <a:pt x="8201" y="1076"/>
                    <a:pt x="7159" y="1"/>
                    <a:pt x="58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160;p72">
              <a:extLst>
                <a:ext uri="{FF2B5EF4-FFF2-40B4-BE49-F238E27FC236}">
                  <a16:creationId xmlns:a16="http://schemas.microsoft.com/office/drawing/2014/main" id="{D3D5C1C0-60FF-4394-A962-61E312CA0904}"/>
                </a:ext>
              </a:extLst>
            </p:cNvPr>
            <p:cNvSpPr/>
            <p:nvPr/>
          </p:nvSpPr>
          <p:spPr>
            <a:xfrm>
              <a:off x="7308418" y="852843"/>
              <a:ext cx="63331" cy="63212"/>
            </a:xfrm>
            <a:custGeom>
              <a:avLst/>
              <a:gdLst/>
              <a:ahLst/>
              <a:cxnLst/>
              <a:rect l="l" t="t" r="r" b="b"/>
              <a:pathLst>
                <a:path w="4269" h="4261" extrusionOk="0">
                  <a:moveTo>
                    <a:pt x="1849" y="538"/>
                  </a:moveTo>
                  <a:cubicBezTo>
                    <a:pt x="2588" y="538"/>
                    <a:pt x="3193" y="1110"/>
                    <a:pt x="3193" y="1849"/>
                  </a:cubicBezTo>
                  <a:cubicBezTo>
                    <a:pt x="3193" y="2588"/>
                    <a:pt x="2588" y="3193"/>
                    <a:pt x="1849" y="3193"/>
                  </a:cubicBezTo>
                  <a:cubicBezTo>
                    <a:pt x="1109" y="3193"/>
                    <a:pt x="538" y="2588"/>
                    <a:pt x="538" y="1849"/>
                  </a:cubicBezTo>
                  <a:cubicBezTo>
                    <a:pt x="538" y="1110"/>
                    <a:pt x="1109" y="538"/>
                    <a:pt x="1849" y="538"/>
                  </a:cubicBezTo>
                  <a:close/>
                  <a:moveTo>
                    <a:pt x="1849" y="1"/>
                  </a:moveTo>
                  <a:cubicBezTo>
                    <a:pt x="840" y="1"/>
                    <a:pt x="0" y="841"/>
                    <a:pt x="0" y="1849"/>
                  </a:cubicBezTo>
                  <a:cubicBezTo>
                    <a:pt x="0" y="2891"/>
                    <a:pt x="840" y="3731"/>
                    <a:pt x="1849" y="3731"/>
                  </a:cubicBezTo>
                  <a:cubicBezTo>
                    <a:pt x="2218" y="3731"/>
                    <a:pt x="2554" y="3597"/>
                    <a:pt x="2857" y="3429"/>
                  </a:cubicBezTo>
                  <a:lnTo>
                    <a:pt x="3563" y="4134"/>
                  </a:lnTo>
                  <a:cubicBezTo>
                    <a:pt x="3647" y="4219"/>
                    <a:pt x="3748" y="4261"/>
                    <a:pt x="3848" y="4261"/>
                  </a:cubicBezTo>
                  <a:cubicBezTo>
                    <a:pt x="3949" y="4261"/>
                    <a:pt x="4050" y="4219"/>
                    <a:pt x="4134" y="4134"/>
                  </a:cubicBezTo>
                  <a:cubicBezTo>
                    <a:pt x="4268" y="3966"/>
                    <a:pt x="4268" y="3731"/>
                    <a:pt x="4134" y="3563"/>
                  </a:cubicBezTo>
                  <a:lnTo>
                    <a:pt x="3428" y="2857"/>
                  </a:lnTo>
                  <a:cubicBezTo>
                    <a:pt x="3596" y="2555"/>
                    <a:pt x="3731" y="2219"/>
                    <a:pt x="3731" y="1849"/>
                  </a:cubicBezTo>
                  <a:cubicBezTo>
                    <a:pt x="3731" y="841"/>
                    <a:pt x="2891" y="1"/>
                    <a:pt x="1849" y="1"/>
                  </a:cubicBezTo>
                  <a:close/>
                </a:path>
              </a:pathLst>
            </a:custGeom>
            <a:solidFill>
              <a:srgbClr val="DBE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161;p72">
              <a:extLst>
                <a:ext uri="{FF2B5EF4-FFF2-40B4-BE49-F238E27FC236}">
                  <a16:creationId xmlns:a16="http://schemas.microsoft.com/office/drawing/2014/main" id="{112A997B-4B8C-4FB3-A212-FEDDC312204F}"/>
                </a:ext>
              </a:extLst>
            </p:cNvPr>
            <p:cNvSpPr/>
            <p:nvPr/>
          </p:nvSpPr>
          <p:spPr>
            <a:xfrm>
              <a:off x="7525280" y="852843"/>
              <a:ext cx="64829" cy="62841"/>
            </a:xfrm>
            <a:custGeom>
              <a:avLst/>
              <a:gdLst/>
              <a:ahLst/>
              <a:cxnLst/>
              <a:rect l="l" t="t" r="r" b="b"/>
              <a:pathLst>
                <a:path w="4370" h="4236" extrusionOk="0">
                  <a:moveTo>
                    <a:pt x="2185" y="1446"/>
                  </a:moveTo>
                  <a:cubicBezTo>
                    <a:pt x="2589" y="1446"/>
                    <a:pt x="2891" y="1748"/>
                    <a:pt x="2891" y="2118"/>
                  </a:cubicBezTo>
                  <a:cubicBezTo>
                    <a:pt x="2891" y="2488"/>
                    <a:pt x="2589" y="2790"/>
                    <a:pt x="2185" y="2790"/>
                  </a:cubicBezTo>
                  <a:cubicBezTo>
                    <a:pt x="1816" y="2790"/>
                    <a:pt x="1480" y="2488"/>
                    <a:pt x="1480" y="2118"/>
                  </a:cubicBezTo>
                  <a:cubicBezTo>
                    <a:pt x="1480" y="1748"/>
                    <a:pt x="1816" y="1446"/>
                    <a:pt x="2185" y="1446"/>
                  </a:cubicBezTo>
                  <a:close/>
                  <a:moveTo>
                    <a:pt x="1950" y="1"/>
                  </a:moveTo>
                  <a:cubicBezTo>
                    <a:pt x="1917" y="1"/>
                    <a:pt x="1681" y="572"/>
                    <a:pt x="1681" y="572"/>
                  </a:cubicBezTo>
                  <a:lnTo>
                    <a:pt x="1412" y="673"/>
                  </a:lnTo>
                  <a:cubicBezTo>
                    <a:pt x="1412" y="673"/>
                    <a:pt x="915" y="468"/>
                    <a:pt x="821" y="468"/>
                  </a:cubicBezTo>
                  <a:cubicBezTo>
                    <a:pt x="814" y="468"/>
                    <a:pt x="810" y="469"/>
                    <a:pt x="807" y="471"/>
                  </a:cubicBezTo>
                  <a:lnTo>
                    <a:pt x="471" y="774"/>
                  </a:lnTo>
                  <a:cubicBezTo>
                    <a:pt x="438" y="807"/>
                    <a:pt x="707" y="1379"/>
                    <a:pt x="707" y="1379"/>
                  </a:cubicBezTo>
                  <a:lnTo>
                    <a:pt x="606" y="1647"/>
                  </a:lnTo>
                  <a:cubicBezTo>
                    <a:pt x="606" y="1647"/>
                    <a:pt x="1" y="1883"/>
                    <a:pt x="1" y="1883"/>
                  </a:cubicBezTo>
                  <a:lnTo>
                    <a:pt x="1" y="2353"/>
                  </a:lnTo>
                  <a:cubicBezTo>
                    <a:pt x="1" y="2387"/>
                    <a:pt x="606" y="2622"/>
                    <a:pt x="606" y="2622"/>
                  </a:cubicBezTo>
                  <a:lnTo>
                    <a:pt x="707" y="2857"/>
                  </a:lnTo>
                  <a:cubicBezTo>
                    <a:pt x="707" y="2857"/>
                    <a:pt x="471" y="3429"/>
                    <a:pt x="505" y="3462"/>
                  </a:cubicBezTo>
                  <a:lnTo>
                    <a:pt x="841" y="3798"/>
                  </a:lnTo>
                  <a:cubicBezTo>
                    <a:pt x="841" y="3800"/>
                    <a:pt x="843" y="3801"/>
                    <a:pt x="847" y="3801"/>
                  </a:cubicBezTo>
                  <a:cubicBezTo>
                    <a:pt x="906" y="3801"/>
                    <a:pt x="1412" y="3563"/>
                    <a:pt x="1412" y="3563"/>
                  </a:cubicBezTo>
                  <a:lnTo>
                    <a:pt x="1681" y="3664"/>
                  </a:lnTo>
                  <a:cubicBezTo>
                    <a:pt x="1681" y="3664"/>
                    <a:pt x="1917" y="4235"/>
                    <a:pt x="1950" y="4235"/>
                  </a:cubicBezTo>
                  <a:lnTo>
                    <a:pt x="2421" y="4235"/>
                  </a:lnTo>
                  <a:cubicBezTo>
                    <a:pt x="2454" y="4235"/>
                    <a:pt x="2690" y="3664"/>
                    <a:pt x="2690" y="3664"/>
                  </a:cubicBezTo>
                  <a:lnTo>
                    <a:pt x="2958" y="3563"/>
                  </a:lnTo>
                  <a:cubicBezTo>
                    <a:pt x="2958" y="3563"/>
                    <a:pt x="3530" y="3798"/>
                    <a:pt x="3563" y="3798"/>
                  </a:cubicBezTo>
                  <a:lnTo>
                    <a:pt x="3899" y="3462"/>
                  </a:lnTo>
                  <a:cubicBezTo>
                    <a:pt x="3933" y="3429"/>
                    <a:pt x="3664" y="2857"/>
                    <a:pt x="3664" y="2857"/>
                  </a:cubicBezTo>
                  <a:lnTo>
                    <a:pt x="3765" y="2622"/>
                  </a:lnTo>
                  <a:cubicBezTo>
                    <a:pt x="3765" y="2622"/>
                    <a:pt x="4370" y="2387"/>
                    <a:pt x="4370" y="2353"/>
                  </a:cubicBezTo>
                  <a:lnTo>
                    <a:pt x="4370" y="1883"/>
                  </a:lnTo>
                  <a:cubicBezTo>
                    <a:pt x="4370" y="1849"/>
                    <a:pt x="3765" y="1647"/>
                    <a:pt x="3765" y="1647"/>
                  </a:cubicBezTo>
                  <a:lnTo>
                    <a:pt x="3664" y="1379"/>
                  </a:lnTo>
                  <a:cubicBezTo>
                    <a:pt x="3664" y="1379"/>
                    <a:pt x="3899" y="807"/>
                    <a:pt x="3899" y="774"/>
                  </a:cubicBezTo>
                  <a:lnTo>
                    <a:pt x="3563" y="438"/>
                  </a:lnTo>
                  <a:cubicBezTo>
                    <a:pt x="3530" y="438"/>
                    <a:pt x="2958" y="673"/>
                    <a:pt x="2958" y="673"/>
                  </a:cubicBezTo>
                  <a:lnTo>
                    <a:pt x="2690" y="572"/>
                  </a:lnTo>
                  <a:cubicBezTo>
                    <a:pt x="2690" y="572"/>
                    <a:pt x="2454" y="1"/>
                    <a:pt x="2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162;p72">
              <a:extLst>
                <a:ext uri="{FF2B5EF4-FFF2-40B4-BE49-F238E27FC236}">
                  <a16:creationId xmlns:a16="http://schemas.microsoft.com/office/drawing/2014/main" id="{B8AD45F3-FADB-47F0-9F37-AF4AF7C62B4A}"/>
                </a:ext>
              </a:extLst>
            </p:cNvPr>
            <p:cNvSpPr/>
            <p:nvPr/>
          </p:nvSpPr>
          <p:spPr>
            <a:xfrm>
              <a:off x="6948954" y="1586221"/>
              <a:ext cx="13975" cy="28439"/>
            </a:xfrm>
            <a:custGeom>
              <a:avLst/>
              <a:gdLst/>
              <a:ahLst/>
              <a:cxnLst/>
              <a:rect l="l" t="t" r="r" b="b"/>
              <a:pathLst>
                <a:path w="942" h="1917" extrusionOk="0">
                  <a:moveTo>
                    <a:pt x="202" y="1"/>
                  </a:moveTo>
                  <a:cubicBezTo>
                    <a:pt x="101" y="1"/>
                    <a:pt x="0" y="68"/>
                    <a:pt x="0" y="169"/>
                  </a:cubicBezTo>
                  <a:lnTo>
                    <a:pt x="0" y="1749"/>
                  </a:lnTo>
                  <a:cubicBezTo>
                    <a:pt x="0" y="1849"/>
                    <a:pt x="101" y="1917"/>
                    <a:pt x="202" y="1917"/>
                  </a:cubicBezTo>
                  <a:lnTo>
                    <a:pt x="740" y="1917"/>
                  </a:lnTo>
                  <a:cubicBezTo>
                    <a:pt x="841" y="1917"/>
                    <a:pt x="941" y="1849"/>
                    <a:pt x="941" y="1749"/>
                  </a:cubicBezTo>
                  <a:lnTo>
                    <a:pt x="941" y="169"/>
                  </a:lnTo>
                  <a:cubicBezTo>
                    <a:pt x="941" y="68"/>
                    <a:pt x="841" y="1"/>
                    <a:pt x="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163;p72">
              <a:extLst>
                <a:ext uri="{FF2B5EF4-FFF2-40B4-BE49-F238E27FC236}">
                  <a16:creationId xmlns:a16="http://schemas.microsoft.com/office/drawing/2014/main" id="{7EA9ACA2-EE5F-48DF-9A6E-716E35076CCC}"/>
                </a:ext>
              </a:extLst>
            </p:cNvPr>
            <p:cNvSpPr/>
            <p:nvPr/>
          </p:nvSpPr>
          <p:spPr>
            <a:xfrm>
              <a:off x="6965910" y="1559801"/>
              <a:ext cx="35901" cy="51374"/>
            </a:xfrm>
            <a:custGeom>
              <a:avLst/>
              <a:gdLst/>
              <a:ahLst/>
              <a:cxnLst/>
              <a:rect l="l" t="t" r="r" b="b"/>
              <a:pathLst>
                <a:path w="2420" h="3463" extrusionOk="0">
                  <a:moveTo>
                    <a:pt x="1076" y="1"/>
                  </a:moveTo>
                  <a:cubicBezTo>
                    <a:pt x="941" y="1"/>
                    <a:pt x="840" y="68"/>
                    <a:pt x="807" y="169"/>
                  </a:cubicBezTo>
                  <a:cubicBezTo>
                    <a:pt x="773" y="303"/>
                    <a:pt x="840" y="505"/>
                    <a:pt x="807" y="606"/>
                  </a:cubicBezTo>
                  <a:cubicBezTo>
                    <a:pt x="773" y="706"/>
                    <a:pt x="538" y="875"/>
                    <a:pt x="269" y="1244"/>
                  </a:cubicBezTo>
                  <a:cubicBezTo>
                    <a:pt x="0" y="1580"/>
                    <a:pt x="34" y="1950"/>
                    <a:pt x="34" y="1950"/>
                  </a:cubicBezTo>
                  <a:lnTo>
                    <a:pt x="34" y="2488"/>
                  </a:lnTo>
                  <a:lnTo>
                    <a:pt x="34" y="3025"/>
                  </a:lnTo>
                  <a:lnTo>
                    <a:pt x="34" y="3261"/>
                  </a:lnTo>
                  <a:cubicBezTo>
                    <a:pt x="34" y="3362"/>
                    <a:pt x="135" y="3462"/>
                    <a:pt x="235" y="3462"/>
                  </a:cubicBezTo>
                  <a:lnTo>
                    <a:pt x="2017" y="3462"/>
                  </a:lnTo>
                  <a:cubicBezTo>
                    <a:pt x="2117" y="3462"/>
                    <a:pt x="2218" y="3362"/>
                    <a:pt x="2218" y="3227"/>
                  </a:cubicBezTo>
                  <a:cubicBezTo>
                    <a:pt x="2218" y="3126"/>
                    <a:pt x="2117" y="3025"/>
                    <a:pt x="2017" y="3025"/>
                  </a:cubicBezTo>
                  <a:lnTo>
                    <a:pt x="2050" y="3025"/>
                  </a:lnTo>
                  <a:cubicBezTo>
                    <a:pt x="2185" y="3025"/>
                    <a:pt x="2319" y="2891"/>
                    <a:pt x="2319" y="2757"/>
                  </a:cubicBezTo>
                  <a:cubicBezTo>
                    <a:pt x="2319" y="2622"/>
                    <a:pt x="2185" y="2488"/>
                    <a:pt x="2050" y="2488"/>
                  </a:cubicBezTo>
                  <a:lnTo>
                    <a:pt x="2151" y="2488"/>
                  </a:lnTo>
                  <a:cubicBezTo>
                    <a:pt x="2286" y="2488"/>
                    <a:pt x="2420" y="2353"/>
                    <a:pt x="2420" y="2219"/>
                  </a:cubicBezTo>
                  <a:cubicBezTo>
                    <a:pt x="2420" y="2084"/>
                    <a:pt x="2286" y="1950"/>
                    <a:pt x="2151" y="1950"/>
                  </a:cubicBezTo>
                  <a:lnTo>
                    <a:pt x="2117" y="1950"/>
                  </a:lnTo>
                  <a:cubicBezTo>
                    <a:pt x="2286" y="1950"/>
                    <a:pt x="2420" y="1816"/>
                    <a:pt x="2420" y="1648"/>
                  </a:cubicBezTo>
                  <a:cubicBezTo>
                    <a:pt x="2420" y="1479"/>
                    <a:pt x="2286" y="1345"/>
                    <a:pt x="2117" y="1345"/>
                  </a:cubicBezTo>
                  <a:lnTo>
                    <a:pt x="1143" y="1345"/>
                  </a:lnTo>
                  <a:cubicBezTo>
                    <a:pt x="1277" y="1177"/>
                    <a:pt x="1445" y="875"/>
                    <a:pt x="1445" y="639"/>
                  </a:cubicBezTo>
                  <a:cubicBezTo>
                    <a:pt x="1445" y="236"/>
                    <a:pt x="1210" y="34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164;p72">
              <a:extLst>
                <a:ext uri="{FF2B5EF4-FFF2-40B4-BE49-F238E27FC236}">
                  <a16:creationId xmlns:a16="http://schemas.microsoft.com/office/drawing/2014/main" id="{C06D5EFF-D190-4278-88BA-577EE75604DE}"/>
                </a:ext>
              </a:extLst>
            </p:cNvPr>
            <p:cNvSpPr/>
            <p:nvPr/>
          </p:nvSpPr>
          <p:spPr>
            <a:xfrm>
              <a:off x="7069601" y="1575763"/>
              <a:ext cx="13975" cy="28928"/>
            </a:xfrm>
            <a:custGeom>
              <a:avLst/>
              <a:gdLst/>
              <a:ahLst/>
              <a:cxnLst/>
              <a:rect l="l" t="t" r="r" b="b"/>
              <a:pathLst>
                <a:path w="942" h="1950" extrusionOk="0">
                  <a:moveTo>
                    <a:pt x="202" y="0"/>
                  </a:moveTo>
                  <a:cubicBezTo>
                    <a:pt x="68" y="0"/>
                    <a:pt x="1" y="101"/>
                    <a:pt x="1" y="202"/>
                  </a:cubicBezTo>
                  <a:lnTo>
                    <a:pt x="1" y="1748"/>
                  </a:lnTo>
                  <a:cubicBezTo>
                    <a:pt x="1" y="1849"/>
                    <a:pt x="68" y="1949"/>
                    <a:pt x="202" y="1949"/>
                  </a:cubicBezTo>
                  <a:lnTo>
                    <a:pt x="740" y="1949"/>
                  </a:lnTo>
                  <a:cubicBezTo>
                    <a:pt x="841" y="1949"/>
                    <a:pt x="942" y="1849"/>
                    <a:pt x="942" y="1748"/>
                  </a:cubicBezTo>
                  <a:lnTo>
                    <a:pt x="942" y="202"/>
                  </a:lnTo>
                  <a:cubicBezTo>
                    <a:pt x="942" y="101"/>
                    <a:pt x="841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165;p72">
              <a:extLst>
                <a:ext uri="{FF2B5EF4-FFF2-40B4-BE49-F238E27FC236}">
                  <a16:creationId xmlns:a16="http://schemas.microsoft.com/office/drawing/2014/main" id="{573AD268-AFC4-4081-9EDF-A96352CADB98}"/>
                </a:ext>
              </a:extLst>
            </p:cNvPr>
            <p:cNvSpPr/>
            <p:nvPr/>
          </p:nvSpPr>
          <p:spPr>
            <a:xfrm>
              <a:off x="7030721" y="1579753"/>
              <a:ext cx="35916" cy="50988"/>
            </a:xfrm>
            <a:custGeom>
              <a:avLst/>
              <a:gdLst/>
              <a:ahLst/>
              <a:cxnLst/>
              <a:rect l="l" t="t" r="r" b="b"/>
              <a:pathLst>
                <a:path w="2421" h="3437" extrusionOk="0">
                  <a:moveTo>
                    <a:pt x="404" y="0"/>
                  </a:moveTo>
                  <a:cubicBezTo>
                    <a:pt x="269" y="0"/>
                    <a:pt x="202" y="101"/>
                    <a:pt x="202" y="202"/>
                  </a:cubicBezTo>
                  <a:cubicBezTo>
                    <a:pt x="202" y="336"/>
                    <a:pt x="269" y="437"/>
                    <a:pt x="404" y="437"/>
                  </a:cubicBezTo>
                  <a:lnTo>
                    <a:pt x="370" y="437"/>
                  </a:lnTo>
                  <a:cubicBezTo>
                    <a:pt x="236" y="437"/>
                    <a:pt x="101" y="538"/>
                    <a:pt x="101" y="706"/>
                  </a:cubicBezTo>
                  <a:cubicBezTo>
                    <a:pt x="101" y="840"/>
                    <a:pt x="236" y="975"/>
                    <a:pt x="370" y="975"/>
                  </a:cubicBezTo>
                  <a:lnTo>
                    <a:pt x="269" y="975"/>
                  </a:lnTo>
                  <a:cubicBezTo>
                    <a:pt x="135" y="975"/>
                    <a:pt x="0" y="1076"/>
                    <a:pt x="0" y="1210"/>
                  </a:cubicBezTo>
                  <a:cubicBezTo>
                    <a:pt x="0" y="1378"/>
                    <a:pt x="135" y="1479"/>
                    <a:pt x="269" y="1479"/>
                  </a:cubicBezTo>
                  <a:lnTo>
                    <a:pt x="303" y="1479"/>
                  </a:lnTo>
                  <a:cubicBezTo>
                    <a:pt x="135" y="1479"/>
                    <a:pt x="0" y="1613"/>
                    <a:pt x="0" y="1781"/>
                  </a:cubicBezTo>
                  <a:cubicBezTo>
                    <a:pt x="0" y="1949"/>
                    <a:pt x="135" y="2084"/>
                    <a:pt x="303" y="2084"/>
                  </a:cubicBezTo>
                  <a:lnTo>
                    <a:pt x="1277" y="2084"/>
                  </a:lnTo>
                  <a:cubicBezTo>
                    <a:pt x="1143" y="2285"/>
                    <a:pt x="975" y="2588"/>
                    <a:pt x="975" y="2823"/>
                  </a:cubicBezTo>
                  <a:cubicBezTo>
                    <a:pt x="975" y="3193"/>
                    <a:pt x="1210" y="3428"/>
                    <a:pt x="1345" y="3428"/>
                  </a:cubicBezTo>
                  <a:cubicBezTo>
                    <a:pt x="1368" y="3434"/>
                    <a:pt x="1390" y="3437"/>
                    <a:pt x="1411" y="3437"/>
                  </a:cubicBezTo>
                  <a:cubicBezTo>
                    <a:pt x="1512" y="3437"/>
                    <a:pt x="1586" y="3371"/>
                    <a:pt x="1613" y="3260"/>
                  </a:cubicBezTo>
                  <a:cubicBezTo>
                    <a:pt x="1647" y="3159"/>
                    <a:pt x="1580" y="2924"/>
                    <a:pt x="1613" y="2857"/>
                  </a:cubicBezTo>
                  <a:cubicBezTo>
                    <a:pt x="1647" y="2722"/>
                    <a:pt x="1849" y="2588"/>
                    <a:pt x="2151" y="2218"/>
                  </a:cubicBezTo>
                  <a:cubicBezTo>
                    <a:pt x="2420" y="1882"/>
                    <a:pt x="2386" y="1479"/>
                    <a:pt x="2386" y="1479"/>
                  </a:cubicBezTo>
                  <a:lnTo>
                    <a:pt x="2386" y="975"/>
                  </a:lnTo>
                  <a:lnTo>
                    <a:pt x="2386" y="437"/>
                  </a:lnTo>
                  <a:lnTo>
                    <a:pt x="2386" y="168"/>
                  </a:lnTo>
                  <a:cubicBezTo>
                    <a:pt x="2386" y="67"/>
                    <a:pt x="2286" y="0"/>
                    <a:pt x="2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166;p72">
              <a:extLst>
                <a:ext uri="{FF2B5EF4-FFF2-40B4-BE49-F238E27FC236}">
                  <a16:creationId xmlns:a16="http://schemas.microsoft.com/office/drawing/2014/main" id="{D83C4DF5-02E6-4E09-A61A-3752186EC632}"/>
                </a:ext>
              </a:extLst>
            </p:cNvPr>
            <p:cNvSpPr/>
            <p:nvPr/>
          </p:nvSpPr>
          <p:spPr>
            <a:xfrm>
              <a:off x="6462866" y="1058120"/>
              <a:ext cx="412828" cy="376201"/>
            </a:xfrm>
            <a:custGeom>
              <a:avLst/>
              <a:gdLst/>
              <a:ahLst/>
              <a:cxnLst/>
              <a:rect l="l" t="t" r="r" b="b"/>
              <a:pathLst>
                <a:path w="27828" h="25359" extrusionOk="0">
                  <a:moveTo>
                    <a:pt x="13931" y="1"/>
                  </a:moveTo>
                  <a:cubicBezTo>
                    <a:pt x="10688" y="1"/>
                    <a:pt x="7444" y="1236"/>
                    <a:pt x="4974" y="3706"/>
                  </a:cubicBezTo>
                  <a:cubicBezTo>
                    <a:pt x="0" y="8647"/>
                    <a:pt x="0" y="16679"/>
                    <a:pt x="4974" y="21653"/>
                  </a:cubicBezTo>
                  <a:cubicBezTo>
                    <a:pt x="7444" y="24124"/>
                    <a:pt x="10688" y="25359"/>
                    <a:pt x="13931" y="25359"/>
                  </a:cubicBezTo>
                  <a:cubicBezTo>
                    <a:pt x="17174" y="25359"/>
                    <a:pt x="20417" y="24124"/>
                    <a:pt x="22888" y="21653"/>
                  </a:cubicBezTo>
                  <a:cubicBezTo>
                    <a:pt x="27828" y="16679"/>
                    <a:pt x="27828" y="8647"/>
                    <a:pt x="22888" y="3706"/>
                  </a:cubicBezTo>
                  <a:cubicBezTo>
                    <a:pt x="20417" y="1236"/>
                    <a:pt x="17174" y="1"/>
                    <a:pt x="139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167;p72">
              <a:extLst>
                <a:ext uri="{FF2B5EF4-FFF2-40B4-BE49-F238E27FC236}">
                  <a16:creationId xmlns:a16="http://schemas.microsoft.com/office/drawing/2014/main" id="{EDBF1F7E-33DC-46C6-867B-6D54B51777A5}"/>
                </a:ext>
              </a:extLst>
            </p:cNvPr>
            <p:cNvSpPr/>
            <p:nvPr/>
          </p:nvSpPr>
          <p:spPr>
            <a:xfrm>
              <a:off x="6619411" y="1146503"/>
              <a:ext cx="150575" cy="199442"/>
            </a:xfrm>
            <a:custGeom>
              <a:avLst/>
              <a:gdLst/>
              <a:ahLst/>
              <a:cxnLst/>
              <a:rect l="l" t="t" r="r" b="b"/>
              <a:pathLst>
                <a:path w="10150" h="13444" extrusionOk="0">
                  <a:moveTo>
                    <a:pt x="0" y="0"/>
                  </a:moveTo>
                  <a:lnTo>
                    <a:pt x="0" y="13444"/>
                  </a:lnTo>
                  <a:lnTo>
                    <a:pt x="10150" y="67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168;p72">
              <a:extLst>
                <a:ext uri="{FF2B5EF4-FFF2-40B4-BE49-F238E27FC236}">
                  <a16:creationId xmlns:a16="http://schemas.microsoft.com/office/drawing/2014/main" id="{926BB325-E163-4B26-981D-85C2198FE676}"/>
                </a:ext>
              </a:extLst>
            </p:cNvPr>
            <p:cNvSpPr/>
            <p:nvPr/>
          </p:nvSpPr>
          <p:spPr>
            <a:xfrm>
              <a:off x="7204712" y="1019862"/>
              <a:ext cx="115683" cy="115683"/>
            </a:xfrm>
            <a:custGeom>
              <a:avLst/>
              <a:gdLst/>
              <a:ahLst/>
              <a:cxnLst/>
              <a:rect l="l" t="t" r="r" b="b"/>
              <a:pathLst>
                <a:path w="7798" h="7798" extrusionOk="0">
                  <a:moveTo>
                    <a:pt x="3899" y="1"/>
                  </a:moveTo>
                  <a:cubicBezTo>
                    <a:pt x="1748" y="1"/>
                    <a:pt x="1" y="1748"/>
                    <a:pt x="1" y="3899"/>
                  </a:cubicBezTo>
                  <a:cubicBezTo>
                    <a:pt x="1" y="6050"/>
                    <a:pt x="1748" y="7798"/>
                    <a:pt x="3899" y="7798"/>
                  </a:cubicBezTo>
                  <a:cubicBezTo>
                    <a:pt x="6084" y="7798"/>
                    <a:pt x="7798" y="6050"/>
                    <a:pt x="7798" y="3899"/>
                  </a:cubicBezTo>
                  <a:cubicBezTo>
                    <a:pt x="7798" y="1748"/>
                    <a:pt x="6084" y="1"/>
                    <a:pt x="3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169;p72">
              <a:extLst>
                <a:ext uri="{FF2B5EF4-FFF2-40B4-BE49-F238E27FC236}">
                  <a16:creationId xmlns:a16="http://schemas.microsoft.com/office/drawing/2014/main" id="{3D23FCE5-63F3-4D60-8588-C66E55B7D03C}"/>
                </a:ext>
              </a:extLst>
            </p:cNvPr>
            <p:cNvSpPr/>
            <p:nvPr/>
          </p:nvSpPr>
          <p:spPr>
            <a:xfrm>
              <a:off x="7247583" y="1047291"/>
              <a:ext cx="46389" cy="61328"/>
            </a:xfrm>
            <a:custGeom>
              <a:avLst/>
              <a:gdLst/>
              <a:ahLst/>
              <a:cxnLst/>
              <a:rect l="l" t="t" r="r" b="b"/>
              <a:pathLst>
                <a:path w="3127" h="4134" extrusionOk="0">
                  <a:moveTo>
                    <a:pt x="1" y="0"/>
                  </a:moveTo>
                  <a:lnTo>
                    <a:pt x="1" y="4134"/>
                  </a:lnTo>
                  <a:lnTo>
                    <a:pt x="3127" y="20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170;p72">
              <a:extLst>
                <a:ext uri="{FF2B5EF4-FFF2-40B4-BE49-F238E27FC236}">
                  <a16:creationId xmlns:a16="http://schemas.microsoft.com/office/drawing/2014/main" id="{F1E30ABF-41D6-4832-AA47-02F849584E6E}"/>
                </a:ext>
              </a:extLst>
            </p:cNvPr>
            <p:cNvSpPr/>
            <p:nvPr/>
          </p:nvSpPr>
          <p:spPr>
            <a:xfrm>
              <a:off x="7204712" y="1258680"/>
              <a:ext cx="115683" cy="115683"/>
            </a:xfrm>
            <a:custGeom>
              <a:avLst/>
              <a:gdLst/>
              <a:ahLst/>
              <a:cxnLst/>
              <a:rect l="l" t="t" r="r" b="b"/>
              <a:pathLst>
                <a:path w="7798" h="7798" extrusionOk="0">
                  <a:moveTo>
                    <a:pt x="3899" y="0"/>
                  </a:moveTo>
                  <a:cubicBezTo>
                    <a:pt x="1748" y="0"/>
                    <a:pt x="1" y="1748"/>
                    <a:pt x="1" y="3899"/>
                  </a:cubicBezTo>
                  <a:cubicBezTo>
                    <a:pt x="1" y="6050"/>
                    <a:pt x="1748" y="7797"/>
                    <a:pt x="3899" y="7797"/>
                  </a:cubicBezTo>
                  <a:cubicBezTo>
                    <a:pt x="6084" y="7797"/>
                    <a:pt x="7798" y="6050"/>
                    <a:pt x="7798" y="3899"/>
                  </a:cubicBezTo>
                  <a:cubicBezTo>
                    <a:pt x="7798" y="1748"/>
                    <a:pt x="6084" y="0"/>
                    <a:pt x="3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171;p72">
              <a:extLst>
                <a:ext uri="{FF2B5EF4-FFF2-40B4-BE49-F238E27FC236}">
                  <a16:creationId xmlns:a16="http://schemas.microsoft.com/office/drawing/2014/main" id="{2B750BEA-C799-4F1D-81D9-38D4FCDD151A}"/>
                </a:ext>
              </a:extLst>
            </p:cNvPr>
            <p:cNvSpPr/>
            <p:nvPr/>
          </p:nvSpPr>
          <p:spPr>
            <a:xfrm>
              <a:off x="7247583" y="1285589"/>
              <a:ext cx="46389" cy="61847"/>
            </a:xfrm>
            <a:custGeom>
              <a:avLst/>
              <a:gdLst/>
              <a:ahLst/>
              <a:cxnLst/>
              <a:rect l="l" t="t" r="r" b="b"/>
              <a:pathLst>
                <a:path w="3127" h="4169" extrusionOk="0">
                  <a:moveTo>
                    <a:pt x="1" y="1"/>
                  </a:moveTo>
                  <a:lnTo>
                    <a:pt x="1" y="4168"/>
                  </a:lnTo>
                  <a:lnTo>
                    <a:pt x="3127" y="20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172;p72">
              <a:extLst>
                <a:ext uri="{FF2B5EF4-FFF2-40B4-BE49-F238E27FC236}">
                  <a16:creationId xmlns:a16="http://schemas.microsoft.com/office/drawing/2014/main" id="{F642E357-6DC1-4CEC-BEEA-7F28ED8BB2FF}"/>
                </a:ext>
              </a:extLst>
            </p:cNvPr>
            <p:cNvSpPr/>
            <p:nvPr/>
          </p:nvSpPr>
          <p:spPr>
            <a:xfrm>
              <a:off x="7204712" y="1497482"/>
              <a:ext cx="115683" cy="115683"/>
            </a:xfrm>
            <a:custGeom>
              <a:avLst/>
              <a:gdLst/>
              <a:ahLst/>
              <a:cxnLst/>
              <a:rect l="l" t="t" r="r" b="b"/>
              <a:pathLst>
                <a:path w="7798" h="7798" extrusionOk="0">
                  <a:moveTo>
                    <a:pt x="3899" y="1"/>
                  </a:moveTo>
                  <a:cubicBezTo>
                    <a:pt x="1748" y="1"/>
                    <a:pt x="1" y="1748"/>
                    <a:pt x="1" y="3899"/>
                  </a:cubicBezTo>
                  <a:cubicBezTo>
                    <a:pt x="1" y="6050"/>
                    <a:pt x="1748" y="7798"/>
                    <a:pt x="3899" y="7798"/>
                  </a:cubicBezTo>
                  <a:cubicBezTo>
                    <a:pt x="6084" y="7798"/>
                    <a:pt x="7798" y="6050"/>
                    <a:pt x="7798" y="3899"/>
                  </a:cubicBezTo>
                  <a:cubicBezTo>
                    <a:pt x="7798" y="1748"/>
                    <a:pt x="6084" y="1"/>
                    <a:pt x="3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173;p72">
              <a:extLst>
                <a:ext uri="{FF2B5EF4-FFF2-40B4-BE49-F238E27FC236}">
                  <a16:creationId xmlns:a16="http://schemas.microsoft.com/office/drawing/2014/main" id="{55D33730-ECB3-437B-BDAF-9084E9247797}"/>
                </a:ext>
              </a:extLst>
            </p:cNvPr>
            <p:cNvSpPr/>
            <p:nvPr/>
          </p:nvSpPr>
          <p:spPr>
            <a:xfrm>
              <a:off x="7247583" y="1524406"/>
              <a:ext cx="46389" cy="61343"/>
            </a:xfrm>
            <a:custGeom>
              <a:avLst/>
              <a:gdLst/>
              <a:ahLst/>
              <a:cxnLst/>
              <a:rect l="l" t="t" r="r" b="b"/>
              <a:pathLst>
                <a:path w="3127" h="4135" extrusionOk="0">
                  <a:moveTo>
                    <a:pt x="1" y="0"/>
                  </a:moveTo>
                  <a:lnTo>
                    <a:pt x="1" y="4134"/>
                  </a:lnTo>
                  <a:lnTo>
                    <a:pt x="3127" y="20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16321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font issue in Linux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9F9E1-E792-4C0D-BCD8-86D22BACA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81" y="1493684"/>
            <a:ext cx="6554456" cy="300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707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UDP datagram’s max size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Client.py: listenRtp()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07954-B7FB-400E-8D7C-EA37986B9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07" y="2001920"/>
            <a:ext cx="6723074" cy="1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44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UDP datagram’s max size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Youtube2Mjpeg.py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3AFB9-3376-4C23-BA09-8E7341457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98" y="1421327"/>
            <a:ext cx="6542514" cy="30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60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Invalid YouTube link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Youtube2Mjpeg.py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FC735-BBBF-4396-B922-D63756299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493564"/>
            <a:ext cx="5334000" cy="300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832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978593" y="2594940"/>
            <a:ext cx="7186814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6000" b="0" dirty="0"/>
              <a:t>Possible Improvements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08700" y="1159543"/>
            <a:ext cx="1326600" cy="13266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08700" y="135439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grpSp>
        <p:nvGrpSpPr>
          <p:cNvPr id="73" name="Google Shape;2205;p72">
            <a:extLst>
              <a:ext uri="{FF2B5EF4-FFF2-40B4-BE49-F238E27FC236}">
                <a16:creationId xmlns:a16="http://schemas.microsoft.com/office/drawing/2014/main" id="{D899A835-ED66-4C03-B26D-3C5A1C99523B}"/>
              </a:ext>
            </a:extLst>
          </p:cNvPr>
          <p:cNvGrpSpPr/>
          <p:nvPr/>
        </p:nvGrpSpPr>
        <p:grpSpPr>
          <a:xfrm>
            <a:off x="56324" y="4141545"/>
            <a:ext cx="1650519" cy="506629"/>
            <a:chOff x="3225075" y="4046563"/>
            <a:chExt cx="1222100" cy="375125"/>
          </a:xfrm>
        </p:grpSpPr>
        <p:sp>
          <p:nvSpPr>
            <p:cNvPr id="74" name="Google Shape;2206;p72">
              <a:extLst>
                <a:ext uri="{FF2B5EF4-FFF2-40B4-BE49-F238E27FC236}">
                  <a16:creationId xmlns:a16="http://schemas.microsoft.com/office/drawing/2014/main" id="{8C037297-BE8A-4341-A18F-9482E044F47C}"/>
                </a:ext>
              </a:extLst>
            </p:cNvPr>
            <p:cNvSpPr/>
            <p:nvPr/>
          </p:nvSpPr>
          <p:spPr>
            <a:xfrm>
              <a:off x="3225075" y="4046563"/>
              <a:ext cx="1222100" cy="375125"/>
            </a:xfrm>
            <a:custGeom>
              <a:avLst/>
              <a:gdLst/>
              <a:ahLst/>
              <a:cxnLst/>
              <a:rect l="l" t="t" r="r" b="b"/>
              <a:pathLst>
                <a:path w="48884" h="15005" extrusionOk="0">
                  <a:moveTo>
                    <a:pt x="7292" y="0"/>
                  </a:moveTo>
                  <a:cubicBezTo>
                    <a:pt x="6917" y="0"/>
                    <a:pt x="6518" y="117"/>
                    <a:pt x="6026" y="328"/>
                  </a:cubicBezTo>
                  <a:cubicBezTo>
                    <a:pt x="5041" y="797"/>
                    <a:pt x="4173" y="1547"/>
                    <a:pt x="3564" y="2509"/>
                  </a:cubicBezTo>
                  <a:lnTo>
                    <a:pt x="3517" y="2556"/>
                  </a:lnTo>
                  <a:cubicBezTo>
                    <a:pt x="3494" y="2602"/>
                    <a:pt x="3470" y="2649"/>
                    <a:pt x="3423" y="2696"/>
                  </a:cubicBezTo>
                  <a:cubicBezTo>
                    <a:pt x="2931" y="3540"/>
                    <a:pt x="2204" y="4783"/>
                    <a:pt x="1548" y="6072"/>
                  </a:cubicBezTo>
                  <a:cubicBezTo>
                    <a:pt x="1055" y="7034"/>
                    <a:pt x="657" y="7854"/>
                    <a:pt x="399" y="8534"/>
                  </a:cubicBezTo>
                  <a:cubicBezTo>
                    <a:pt x="328" y="8722"/>
                    <a:pt x="258" y="8909"/>
                    <a:pt x="188" y="9073"/>
                  </a:cubicBezTo>
                  <a:cubicBezTo>
                    <a:pt x="0" y="9566"/>
                    <a:pt x="71" y="10128"/>
                    <a:pt x="375" y="10574"/>
                  </a:cubicBezTo>
                  <a:cubicBezTo>
                    <a:pt x="657" y="11019"/>
                    <a:pt x="1126" y="11301"/>
                    <a:pt x="1665" y="11347"/>
                  </a:cubicBezTo>
                  <a:lnTo>
                    <a:pt x="4502" y="11605"/>
                  </a:lnTo>
                  <a:cubicBezTo>
                    <a:pt x="5862" y="11723"/>
                    <a:pt x="7503" y="11863"/>
                    <a:pt x="9355" y="12027"/>
                  </a:cubicBezTo>
                  <a:cubicBezTo>
                    <a:pt x="11348" y="12192"/>
                    <a:pt x="13552" y="12379"/>
                    <a:pt x="15896" y="12590"/>
                  </a:cubicBezTo>
                  <a:cubicBezTo>
                    <a:pt x="18264" y="12778"/>
                    <a:pt x="20773" y="12989"/>
                    <a:pt x="23281" y="13200"/>
                  </a:cubicBezTo>
                  <a:cubicBezTo>
                    <a:pt x="25227" y="13364"/>
                    <a:pt x="27173" y="13528"/>
                    <a:pt x="29096" y="13692"/>
                  </a:cubicBezTo>
                  <a:cubicBezTo>
                    <a:pt x="31628" y="13880"/>
                    <a:pt x="34066" y="14091"/>
                    <a:pt x="36317" y="14255"/>
                  </a:cubicBezTo>
                  <a:cubicBezTo>
                    <a:pt x="38990" y="14466"/>
                    <a:pt x="41264" y="14630"/>
                    <a:pt x="43046" y="14747"/>
                  </a:cubicBezTo>
                  <a:cubicBezTo>
                    <a:pt x="44804" y="14888"/>
                    <a:pt x="46140" y="14958"/>
                    <a:pt x="47031" y="15005"/>
                  </a:cubicBezTo>
                  <a:lnTo>
                    <a:pt x="47125" y="15005"/>
                  </a:lnTo>
                  <a:cubicBezTo>
                    <a:pt x="47617" y="15005"/>
                    <a:pt x="48086" y="14770"/>
                    <a:pt x="48415" y="14395"/>
                  </a:cubicBezTo>
                  <a:cubicBezTo>
                    <a:pt x="48743" y="14020"/>
                    <a:pt x="48883" y="13504"/>
                    <a:pt x="48813" y="13012"/>
                  </a:cubicBezTo>
                  <a:cubicBezTo>
                    <a:pt x="48790" y="12848"/>
                    <a:pt x="48766" y="12660"/>
                    <a:pt x="48719" y="12473"/>
                  </a:cubicBezTo>
                  <a:cubicBezTo>
                    <a:pt x="48532" y="11324"/>
                    <a:pt x="48204" y="9613"/>
                    <a:pt x="47735" y="7971"/>
                  </a:cubicBezTo>
                  <a:cubicBezTo>
                    <a:pt x="47031" y="5603"/>
                    <a:pt x="46234" y="4079"/>
                    <a:pt x="45273" y="3329"/>
                  </a:cubicBezTo>
                  <a:cubicBezTo>
                    <a:pt x="45015" y="3118"/>
                    <a:pt x="44687" y="3001"/>
                    <a:pt x="44359" y="2978"/>
                  </a:cubicBezTo>
                  <a:cubicBezTo>
                    <a:pt x="43538" y="2907"/>
                    <a:pt x="40959" y="2696"/>
                    <a:pt x="37536" y="2415"/>
                  </a:cubicBezTo>
                  <a:cubicBezTo>
                    <a:pt x="35309" y="2227"/>
                    <a:pt x="32683" y="2016"/>
                    <a:pt x="29963" y="1782"/>
                  </a:cubicBezTo>
                  <a:cubicBezTo>
                    <a:pt x="25204" y="1407"/>
                    <a:pt x="20069" y="985"/>
                    <a:pt x="15920" y="656"/>
                  </a:cubicBezTo>
                  <a:cubicBezTo>
                    <a:pt x="7831" y="0"/>
                    <a:pt x="7409" y="0"/>
                    <a:pt x="7292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207;p72">
              <a:extLst>
                <a:ext uri="{FF2B5EF4-FFF2-40B4-BE49-F238E27FC236}">
                  <a16:creationId xmlns:a16="http://schemas.microsoft.com/office/drawing/2014/main" id="{A7B64F6C-1AF6-4D06-9CBC-0333429351FF}"/>
                </a:ext>
              </a:extLst>
            </p:cNvPr>
            <p:cNvSpPr/>
            <p:nvPr/>
          </p:nvSpPr>
          <p:spPr>
            <a:xfrm>
              <a:off x="3237375" y="4267513"/>
              <a:ext cx="1196275" cy="141900"/>
            </a:xfrm>
            <a:custGeom>
              <a:avLst/>
              <a:gdLst/>
              <a:ahLst/>
              <a:cxnLst/>
              <a:rect l="l" t="t" r="r" b="b"/>
              <a:pathLst>
                <a:path w="47851" h="5676" extrusionOk="0">
                  <a:moveTo>
                    <a:pt x="446" y="1"/>
                  </a:moveTo>
                  <a:cubicBezTo>
                    <a:pt x="376" y="188"/>
                    <a:pt x="305" y="353"/>
                    <a:pt x="258" y="517"/>
                  </a:cubicBezTo>
                  <a:cubicBezTo>
                    <a:pt x="1" y="1220"/>
                    <a:pt x="470" y="1970"/>
                    <a:pt x="1220" y="2041"/>
                  </a:cubicBezTo>
                  <a:cubicBezTo>
                    <a:pt x="1923" y="2087"/>
                    <a:pt x="2884" y="2181"/>
                    <a:pt x="4057" y="2275"/>
                  </a:cubicBezTo>
                  <a:cubicBezTo>
                    <a:pt x="5416" y="2392"/>
                    <a:pt x="7058" y="2533"/>
                    <a:pt x="8910" y="2697"/>
                  </a:cubicBezTo>
                  <a:cubicBezTo>
                    <a:pt x="10903" y="2861"/>
                    <a:pt x="13106" y="3049"/>
                    <a:pt x="15451" y="3260"/>
                  </a:cubicBezTo>
                  <a:cubicBezTo>
                    <a:pt x="17819" y="3447"/>
                    <a:pt x="20328" y="3658"/>
                    <a:pt x="22836" y="3869"/>
                  </a:cubicBezTo>
                  <a:cubicBezTo>
                    <a:pt x="24782" y="4033"/>
                    <a:pt x="26728" y="4198"/>
                    <a:pt x="28651" y="4362"/>
                  </a:cubicBezTo>
                  <a:cubicBezTo>
                    <a:pt x="31183" y="4573"/>
                    <a:pt x="33621" y="4760"/>
                    <a:pt x="35872" y="4924"/>
                  </a:cubicBezTo>
                  <a:cubicBezTo>
                    <a:pt x="38404" y="5135"/>
                    <a:pt x="40701" y="5299"/>
                    <a:pt x="42601" y="5440"/>
                  </a:cubicBezTo>
                  <a:cubicBezTo>
                    <a:pt x="44265" y="5534"/>
                    <a:pt x="45625" y="5628"/>
                    <a:pt x="46563" y="5675"/>
                  </a:cubicBezTo>
                  <a:cubicBezTo>
                    <a:pt x="46576" y="5675"/>
                    <a:pt x="46589" y="5675"/>
                    <a:pt x="46602" y="5675"/>
                  </a:cubicBezTo>
                  <a:cubicBezTo>
                    <a:pt x="47310" y="5675"/>
                    <a:pt x="47850" y="5052"/>
                    <a:pt x="47735" y="4362"/>
                  </a:cubicBezTo>
                  <a:cubicBezTo>
                    <a:pt x="47712" y="4198"/>
                    <a:pt x="47688" y="4010"/>
                    <a:pt x="47665" y="3822"/>
                  </a:cubicBezTo>
                  <a:cubicBezTo>
                    <a:pt x="47443" y="4088"/>
                    <a:pt x="47139" y="4270"/>
                    <a:pt x="46770" y="4270"/>
                  </a:cubicBezTo>
                  <a:cubicBezTo>
                    <a:pt x="46748" y="4270"/>
                    <a:pt x="46726" y="4269"/>
                    <a:pt x="46703" y="4268"/>
                  </a:cubicBezTo>
                  <a:cubicBezTo>
                    <a:pt x="45813" y="4221"/>
                    <a:pt x="44523" y="4151"/>
                    <a:pt x="42929" y="4033"/>
                  </a:cubicBezTo>
                  <a:cubicBezTo>
                    <a:pt x="41030" y="3916"/>
                    <a:pt x="38732" y="3729"/>
                    <a:pt x="36153" y="3541"/>
                  </a:cubicBezTo>
                  <a:cubicBezTo>
                    <a:pt x="33926" y="3377"/>
                    <a:pt x="31534" y="3166"/>
                    <a:pt x="29049" y="2978"/>
                  </a:cubicBezTo>
                  <a:cubicBezTo>
                    <a:pt x="27127" y="2814"/>
                    <a:pt x="25181" y="2650"/>
                    <a:pt x="23235" y="2486"/>
                  </a:cubicBezTo>
                  <a:cubicBezTo>
                    <a:pt x="20750" y="2298"/>
                    <a:pt x="18288" y="2087"/>
                    <a:pt x="15943" y="1876"/>
                  </a:cubicBezTo>
                  <a:cubicBezTo>
                    <a:pt x="13552" y="1689"/>
                    <a:pt x="11278" y="1478"/>
                    <a:pt x="9261" y="1314"/>
                  </a:cubicBezTo>
                  <a:cubicBezTo>
                    <a:pt x="7456" y="1150"/>
                    <a:pt x="5862" y="1009"/>
                    <a:pt x="4502" y="892"/>
                  </a:cubicBezTo>
                  <a:cubicBezTo>
                    <a:pt x="3189" y="798"/>
                    <a:pt x="2111" y="704"/>
                    <a:pt x="1360" y="634"/>
                  </a:cubicBezTo>
                  <a:cubicBezTo>
                    <a:pt x="938" y="587"/>
                    <a:pt x="610" y="353"/>
                    <a:pt x="4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208;p72">
              <a:extLst>
                <a:ext uri="{FF2B5EF4-FFF2-40B4-BE49-F238E27FC236}">
                  <a16:creationId xmlns:a16="http://schemas.microsoft.com/office/drawing/2014/main" id="{29CFD8C8-94C8-43C6-85F5-EBBDF5CF0953}"/>
                </a:ext>
              </a:extLst>
            </p:cNvPr>
            <p:cNvSpPr/>
            <p:nvPr/>
          </p:nvSpPr>
          <p:spPr>
            <a:xfrm>
              <a:off x="3248525" y="4063538"/>
              <a:ext cx="1180475" cy="310725"/>
            </a:xfrm>
            <a:custGeom>
              <a:avLst/>
              <a:gdLst/>
              <a:ahLst/>
              <a:cxnLst/>
              <a:rect l="l" t="t" r="r" b="b"/>
              <a:pathLst>
                <a:path w="47219" h="12429" extrusionOk="0">
                  <a:moveTo>
                    <a:pt x="6354" y="1"/>
                  </a:moveTo>
                  <a:cubicBezTo>
                    <a:pt x="6049" y="1"/>
                    <a:pt x="5697" y="118"/>
                    <a:pt x="5322" y="282"/>
                  </a:cubicBezTo>
                  <a:cubicBezTo>
                    <a:pt x="4408" y="704"/>
                    <a:pt x="3658" y="1408"/>
                    <a:pt x="3118" y="2252"/>
                  </a:cubicBezTo>
                  <a:cubicBezTo>
                    <a:pt x="3071" y="2299"/>
                    <a:pt x="3024" y="2369"/>
                    <a:pt x="3001" y="2416"/>
                  </a:cubicBezTo>
                  <a:cubicBezTo>
                    <a:pt x="2485" y="3260"/>
                    <a:pt x="1782" y="4502"/>
                    <a:pt x="1125" y="5768"/>
                  </a:cubicBezTo>
                  <a:cubicBezTo>
                    <a:pt x="703" y="6589"/>
                    <a:pt x="305" y="7433"/>
                    <a:pt x="0" y="8160"/>
                  </a:cubicBezTo>
                  <a:cubicBezTo>
                    <a:pt x="164" y="8512"/>
                    <a:pt x="492" y="8746"/>
                    <a:pt x="914" y="8793"/>
                  </a:cubicBezTo>
                  <a:cubicBezTo>
                    <a:pt x="4314" y="9074"/>
                    <a:pt x="14091" y="9942"/>
                    <a:pt x="23820" y="10739"/>
                  </a:cubicBezTo>
                  <a:cubicBezTo>
                    <a:pt x="27947" y="11090"/>
                    <a:pt x="32097" y="11419"/>
                    <a:pt x="35731" y="11700"/>
                  </a:cubicBezTo>
                  <a:cubicBezTo>
                    <a:pt x="40420" y="12052"/>
                    <a:pt x="44288" y="12333"/>
                    <a:pt x="46257" y="12427"/>
                  </a:cubicBezTo>
                  <a:cubicBezTo>
                    <a:pt x="46280" y="12428"/>
                    <a:pt x="46302" y="12429"/>
                    <a:pt x="46324" y="12429"/>
                  </a:cubicBezTo>
                  <a:cubicBezTo>
                    <a:pt x="46693" y="12429"/>
                    <a:pt x="46997" y="12247"/>
                    <a:pt x="47219" y="11981"/>
                  </a:cubicBezTo>
                  <a:cubicBezTo>
                    <a:pt x="47008" y="10762"/>
                    <a:pt x="46679" y="9121"/>
                    <a:pt x="46234" y="7550"/>
                  </a:cubicBezTo>
                  <a:cubicBezTo>
                    <a:pt x="45671" y="5698"/>
                    <a:pt x="44944" y="3963"/>
                    <a:pt x="43983" y="3213"/>
                  </a:cubicBezTo>
                  <a:cubicBezTo>
                    <a:pt x="43796" y="3072"/>
                    <a:pt x="43585" y="2978"/>
                    <a:pt x="43374" y="2955"/>
                  </a:cubicBezTo>
                  <a:cubicBezTo>
                    <a:pt x="42553" y="2908"/>
                    <a:pt x="39974" y="2697"/>
                    <a:pt x="36551" y="2416"/>
                  </a:cubicBezTo>
                  <a:cubicBezTo>
                    <a:pt x="34300" y="2228"/>
                    <a:pt x="31698" y="2017"/>
                    <a:pt x="28978" y="1783"/>
                  </a:cubicBezTo>
                  <a:cubicBezTo>
                    <a:pt x="24219" y="1408"/>
                    <a:pt x="19084" y="986"/>
                    <a:pt x="14935" y="657"/>
                  </a:cubicBezTo>
                  <a:cubicBezTo>
                    <a:pt x="10175" y="259"/>
                    <a:pt x="6658" y="1"/>
                    <a:pt x="63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209;p72">
              <a:extLst>
                <a:ext uri="{FF2B5EF4-FFF2-40B4-BE49-F238E27FC236}">
                  <a16:creationId xmlns:a16="http://schemas.microsoft.com/office/drawing/2014/main" id="{34204166-64AC-47E9-AC8A-3977D3B5181D}"/>
                </a:ext>
              </a:extLst>
            </p:cNvPr>
            <p:cNvSpPr/>
            <p:nvPr/>
          </p:nvSpPr>
          <p:spPr>
            <a:xfrm>
              <a:off x="3310050" y="4203638"/>
              <a:ext cx="1076175" cy="110800"/>
            </a:xfrm>
            <a:custGeom>
              <a:avLst/>
              <a:gdLst/>
              <a:ahLst/>
              <a:cxnLst/>
              <a:rect l="l" t="t" r="r" b="b"/>
              <a:pathLst>
                <a:path w="43047" h="4432" extrusionOk="0">
                  <a:moveTo>
                    <a:pt x="188" y="0"/>
                  </a:moveTo>
                  <a:cubicBezTo>
                    <a:pt x="95" y="0"/>
                    <a:pt x="1" y="71"/>
                    <a:pt x="1" y="164"/>
                  </a:cubicBezTo>
                  <a:cubicBezTo>
                    <a:pt x="1" y="258"/>
                    <a:pt x="48" y="329"/>
                    <a:pt x="141" y="329"/>
                  </a:cubicBezTo>
                  <a:cubicBezTo>
                    <a:pt x="563" y="375"/>
                    <a:pt x="41311" y="4197"/>
                    <a:pt x="42835" y="4431"/>
                  </a:cubicBezTo>
                  <a:cubicBezTo>
                    <a:pt x="42929" y="4431"/>
                    <a:pt x="42999" y="4385"/>
                    <a:pt x="43023" y="4291"/>
                  </a:cubicBezTo>
                  <a:cubicBezTo>
                    <a:pt x="43046" y="4197"/>
                    <a:pt x="42976" y="4103"/>
                    <a:pt x="42882" y="4103"/>
                  </a:cubicBezTo>
                  <a:cubicBezTo>
                    <a:pt x="41358" y="3869"/>
                    <a:pt x="1853" y="164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10;p72">
              <a:extLst>
                <a:ext uri="{FF2B5EF4-FFF2-40B4-BE49-F238E27FC236}">
                  <a16:creationId xmlns:a16="http://schemas.microsoft.com/office/drawing/2014/main" id="{BA05091C-1B78-44A4-A14E-845699FE26B8}"/>
                </a:ext>
              </a:extLst>
            </p:cNvPr>
            <p:cNvSpPr/>
            <p:nvPr/>
          </p:nvSpPr>
          <p:spPr>
            <a:xfrm>
              <a:off x="3314750" y="4152063"/>
              <a:ext cx="1076150" cy="110325"/>
            </a:xfrm>
            <a:custGeom>
              <a:avLst/>
              <a:gdLst/>
              <a:ahLst/>
              <a:cxnLst/>
              <a:rect l="l" t="t" r="r" b="b"/>
              <a:pathLst>
                <a:path w="43046" h="4413" extrusionOk="0">
                  <a:moveTo>
                    <a:pt x="188" y="0"/>
                  </a:moveTo>
                  <a:cubicBezTo>
                    <a:pt x="94" y="0"/>
                    <a:pt x="24" y="47"/>
                    <a:pt x="0" y="141"/>
                  </a:cubicBezTo>
                  <a:cubicBezTo>
                    <a:pt x="0" y="235"/>
                    <a:pt x="71" y="328"/>
                    <a:pt x="164" y="328"/>
                  </a:cubicBezTo>
                  <a:cubicBezTo>
                    <a:pt x="563" y="375"/>
                    <a:pt x="41334" y="4173"/>
                    <a:pt x="42835" y="4408"/>
                  </a:cubicBezTo>
                  <a:lnTo>
                    <a:pt x="42858" y="4408"/>
                  </a:lnTo>
                  <a:cubicBezTo>
                    <a:pt x="42867" y="4411"/>
                    <a:pt x="42877" y="4412"/>
                    <a:pt x="42887" y="4412"/>
                  </a:cubicBezTo>
                  <a:cubicBezTo>
                    <a:pt x="42952" y="4412"/>
                    <a:pt x="43022" y="4349"/>
                    <a:pt x="43022" y="4267"/>
                  </a:cubicBezTo>
                  <a:cubicBezTo>
                    <a:pt x="43046" y="4197"/>
                    <a:pt x="42975" y="4103"/>
                    <a:pt x="42905" y="4080"/>
                  </a:cubicBezTo>
                  <a:cubicBezTo>
                    <a:pt x="41358" y="3845"/>
                    <a:pt x="1876" y="164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11;p72">
              <a:extLst>
                <a:ext uri="{FF2B5EF4-FFF2-40B4-BE49-F238E27FC236}">
                  <a16:creationId xmlns:a16="http://schemas.microsoft.com/office/drawing/2014/main" id="{BF7ADCB9-D50E-4273-BABB-203E63B950C7}"/>
                </a:ext>
              </a:extLst>
            </p:cNvPr>
            <p:cNvSpPr/>
            <p:nvPr/>
          </p:nvSpPr>
          <p:spPr>
            <a:xfrm>
              <a:off x="4047400" y="4130363"/>
              <a:ext cx="59225" cy="181250"/>
            </a:xfrm>
            <a:custGeom>
              <a:avLst/>
              <a:gdLst/>
              <a:ahLst/>
              <a:cxnLst/>
              <a:rect l="l" t="t" r="r" b="b"/>
              <a:pathLst>
                <a:path w="2369" h="7250" extrusionOk="0">
                  <a:moveTo>
                    <a:pt x="165" y="1"/>
                  </a:moveTo>
                  <a:cubicBezTo>
                    <a:pt x="71" y="1"/>
                    <a:pt x="1" y="71"/>
                    <a:pt x="1" y="165"/>
                  </a:cubicBezTo>
                  <a:cubicBezTo>
                    <a:pt x="1" y="212"/>
                    <a:pt x="24" y="259"/>
                    <a:pt x="259" y="962"/>
                  </a:cubicBezTo>
                  <a:cubicBezTo>
                    <a:pt x="751" y="2392"/>
                    <a:pt x="2041" y="6167"/>
                    <a:pt x="1923" y="7058"/>
                  </a:cubicBezTo>
                  <a:cubicBezTo>
                    <a:pt x="1923" y="7151"/>
                    <a:pt x="1970" y="7245"/>
                    <a:pt x="2064" y="7245"/>
                  </a:cubicBezTo>
                  <a:cubicBezTo>
                    <a:pt x="2076" y="7248"/>
                    <a:pt x="2089" y="7250"/>
                    <a:pt x="2101" y="7250"/>
                  </a:cubicBezTo>
                  <a:cubicBezTo>
                    <a:pt x="2181" y="7250"/>
                    <a:pt x="2252" y="7186"/>
                    <a:pt x="2252" y="7105"/>
                  </a:cubicBezTo>
                  <a:cubicBezTo>
                    <a:pt x="2369" y="6237"/>
                    <a:pt x="1478" y="3471"/>
                    <a:pt x="564" y="868"/>
                  </a:cubicBezTo>
                  <a:cubicBezTo>
                    <a:pt x="446" y="516"/>
                    <a:pt x="353" y="212"/>
                    <a:pt x="329" y="141"/>
                  </a:cubicBezTo>
                  <a:cubicBezTo>
                    <a:pt x="329" y="48"/>
                    <a:pt x="235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12;p72">
              <a:extLst>
                <a:ext uri="{FF2B5EF4-FFF2-40B4-BE49-F238E27FC236}">
                  <a16:creationId xmlns:a16="http://schemas.microsoft.com/office/drawing/2014/main" id="{ADF8CA1A-D7AF-4806-96DC-42C4D9F37CF5}"/>
                </a:ext>
              </a:extLst>
            </p:cNvPr>
            <p:cNvSpPr/>
            <p:nvPr/>
          </p:nvSpPr>
          <p:spPr>
            <a:xfrm>
              <a:off x="3933125" y="4114438"/>
              <a:ext cx="34000" cy="187100"/>
            </a:xfrm>
            <a:custGeom>
              <a:avLst/>
              <a:gdLst/>
              <a:ahLst/>
              <a:cxnLst/>
              <a:rect l="l" t="t" r="r" b="b"/>
              <a:pathLst>
                <a:path w="1360" h="7484" extrusionOk="0">
                  <a:moveTo>
                    <a:pt x="151" y="0"/>
                  </a:moveTo>
                  <a:cubicBezTo>
                    <a:pt x="71" y="0"/>
                    <a:pt x="0" y="64"/>
                    <a:pt x="0" y="145"/>
                  </a:cubicBezTo>
                  <a:cubicBezTo>
                    <a:pt x="0" y="192"/>
                    <a:pt x="0" y="239"/>
                    <a:pt x="117" y="966"/>
                  </a:cubicBezTo>
                  <a:cubicBezTo>
                    <a:pt x="375" y="2466"/>
                    <a:pt x="1055" y="6382"/>
                    <a:pt x="797" y="7249"/>
                  </a:cubicBezTo>
                  <a:cubicBezTo>
                    <a:pt x="774" y="7343"/>
                    <a:pt x="821" y="7437"/>
                    <a:pt x="914" y="7460"/>
                  </a:cubicBezTo>
                  <a:cubicBezTo>
                    <a:pt x="914" y="7460"/>
                    <a:pt x="914" y="7460"/>
                    <a:pt x="938" y="7484"/>
                  </a:cubicBezTo>
                  <a:cubicBezTo>
                    <a:pt x="1008" y="7484"/>
                    <a:pt x="1079" y="7437"/>
                    <a:pt x="1102" y="7366"/>
                  </a:cubicBezTo>
                  <a:cubicBezTo>
                    <a:pt x="1360" y="6522"/>
                    <a:pt x="914" y="3639"/>
                    <a:pt x="446" y="919"/>
                  </a:cubicBezTo>
                  <a:cubicBezTo>
                    <a:pt x="399" y="544"/>
                    <a:pt x="328" y="239"/>
                    <a:pt x="328" y="169"/>
                  </a:cubicBezTo>
                  <a:cubicBezTo>
                    <a:pt x="328" y="75"/>
                    <a:pt x="258" y="5"/>
                    <a:pt x="188" y="5"/>
                  </a:cubicBezTo>
                  <a:cubicBezTo>
                    <a:pt x="175" y="2"/>
                    <a:pt x="16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213;p72">
              <a:extLst>
                <a:ext uri="{FF2B5EF4-FFF2-40B4-BE49-F238E27FC236}">
                  <a16:creationId xmlns:a16="http://schemas.microsoft.com/office/drawing/2014/main" id="{1E3BE9EB-5295-4144-94FE-EFE3C5D35A0F}"/>
                </a:ext>
              </a:extLst>
            </p:cNvPr>
            <p:cNvSpPr/>
            <p:nvPr/>
          </p:nvSpPr>
          <p:spPr>
            <a:xfrm>
              <a:off x="3395625" y="4098138"/>
              <a:ext cx="938425" cy="96725"/>
            </a:xfrm>
            <a:custGeom>
              <a:avLst/>
              <a:gdLst/>
              <a:ahLst/>
              <a:cxnLst/>
              <a:rect l="l" t="t" r="r" b="b"/>
              <a:pathLst>
                <a:path w="37537" h="3869" extrusionOk="0">
                  <a:moveTo>
                    <a:pt x="188" y="0"/>
                  </a:moveTo>
                  <a:cubicBezTo>
                    <a:pt x="95" y="0"/>
                    <a:pt x="24" y="47"/>
                    <a:pt x="1" y="141"/>
                  </a:cubicBezTo>
                  <a:cubicBezTo>
                    <a:pt x="1" y="235"/>
                    <a:pt x="71" y="328"/>
                    <a:pt x="165" y="328"/>
                  </a:cubicBezTo>
                  <a:cubicBezTo>
                    <a:pt x="8887" y="1149"/>
                    <a:pt x="29964" y="3118"/>
                    <a:pt x="37349" y="3869"/>
                  </a:cubicBezTo>
                  <a:cubicBezTo>
                    <a:pt x="37443" y="3869"/>
                    <a:pt x="37513" y="3822"/>
                    <a:pt x="37537" y="3728"/>
                  </a:cubicBezTo>
                  <a:cubicBezTo>
                    <a:pt x="37537" y="3634"/>
                    <a:pt x="37466" y="3540"/>
                    <a:pt x="37372" y="3540"/>
                  </a:cubicBezTo>
                  <a:cubicBezTo>
                    <a:pt x="30011" y="2790"/>
                    <a:pt x="8910" y="821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214;p72">
              <a:extLst>
                <a:ext uri="{FF2B5EF4-FFF2-40B4-BE49-F238E27FC236}">
                  <a16:creationId xmlns:a16="http://schemas.microsoft.com/office/drawing/2014/main" id="{F532E0DE-8B4D-48D7-80D2-B1E6FBF40B05}"/>
                </a:ext>
              </a:extLst>
            </p:cNvPr>
            <p:cNvSpPr/>
            <p:nvPr/>
          </p:nvSpPr>
          <p:spPr>
            <a:xfrm>
              <a:off x="3662900" y="4101063"/>
              <a:ext cx="89125" cy="169425"/>
            </a:xfrm>
            <a:custGeom>
              <a:avLst/>
              <a:gdLst/>
              <a:ahLst/>
              <a:cxnLst/>
              <a:rect l="l" t="t" r="r" b="b"/>
              <a:pathLst>
                <a:path w="3565" h="6777" extrusionOk="0">
                  <a:moveTo>
                    <a:pt x="3424" y="0"/>
                  </a:moveTo>
                  <a:cubicBezTo>
                    <a:pt x="3330" y="0"/>
                    <a:pt x="3260" y="47"/>
                    <a:pt x="3236" y="118"/>
                  </a:cubicBezTo>
                  <a:cubicBezTo>
                    <a:pt x="3189" y="165"/>
                    <a:pt x="3049" y="446"/>
                    <a:pt x="2861" y="774"/>
                  </a:cubicBezTo>
                  <a:cubicBezTo>
                    <a:pt x="1478" y="3166"/>
                    <a:pt x="71" y="5721"/>
                    <a:pt x="24" y="6589"/>
                  </a:cubicBezTo>
                  <a:cubicBezTo>
                    <a:pt x="1" y="6682"/>
                    <a:pt x="71" y="6753"/>
                    <a:pt x="165" y="6776"/>
                  </a:cubicBezTo>
                  <a:cubicBezTo>
                    <a:pt x="259" y="6776"/>
                    <a:pt x="352" y="6706"/>
                    <a:pt x="352" y="6612"/>
                  </a:cubicBezTo>
                  <a:cubicBezTo>
                    <a:pt x="399" y="5698"/>
                    <a:pt x="2392" y="2251"/>
                    <a:pt x="3142" y="938"/>
                  </a:cubicBezTo>
                  <a:cubicBezTo>
                    <a:pt x="3518" y="305"/>
                    <a:pt x="3541" y="258"/>
                    <a:pt x="3541" y="211"/>
                  </a:cubicBezTo>
                  <a:cubicBezTo>
                    <a:pt x="3564" y="118"/>
                    <a:pt x="3518" y="24"/>
                    <a:pt x="3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215;p72">
              <a:extLst>
                <a:ext uri="{FF2B5EF4-FFF2-40B4-BE49-F238E27FC236}">
                  <a16:creationId xmlns:a16="http://schemas.microsoft.com/office/drawing/2014/main" id="{F0801639-070B-4590-9104-AD3096211E29}"/>
                </a:ext>
              </a:extLst>
            </p:cNvPr>
            <p:cNvSpPr/>
            <p:nvPr/>
          </p:nvSpPr>
          <p:spPr>
            <a:xfrm>
              <a:off x="3798300" y="4110313"/>
              <a:ext cx="50425" cy="173050"/>
            </a:xfrm>
            <a:custGeom>
              <a:avLst/>
              <a:gdLst/>
              <a:ahLst/>
              <a:cxnLst/>
              <a:rect l="l" t="t" r="r" b="b"/>
              <a:pathLst>
                <a:path w="2017" h="6922" extrusionOk="0">
                  <a:moveTo>
                    <a:pt x="1839" y="1"/>
                  </a:moveTo>
                  <a:cubicBezTo>
                    <a:pt x="1759" y="1"/>
                    <a:pt x="1686" y="62"/>
                    <a:pt x="1665" y="123"/>
                  </a:cubicBezTo>
                  <a:cubicBezTo>
                    <a:pt x="1665" y="146"/>
                    <a:pt x="1642" y="287"/>
                    <a:pt x="1571" y="474"/>
                  </a:cubicBezTo>
                  <a:cubicBezTo>
                    <a:pt x="1196" y="1764"/>
                    <a:pt x="71" y="5679"/>
                    <a:pt x="24" y="6734"/>
                  </a:cubicBezTo>
                  <a:cubicBezTo>
                    <a:pt x="1" y="6828"/>
                    <a:pt x="71" y="6922"/>
                    <a:pt x="165" y="6922"/>
                  </a:cubicBezTo>
                  <a:cubicBezTo>
                    <a:pt x="259" y="6922"/>
                    <a:pt x="329" y="6852"/>
                    <a:pt x="352" y="6758"/>
                  </a:cubicBezTo>
                  <a:cubicBezTo>
                    <a:pt x="376" y="6078"/>
                    <a:pt x="915" y="4015"/>
                    <a:pt x="1900" y="568"/>
                  </a:cubicBezTo>
                  <a:cubicBezTo>
                    <a:pt x="1947" y="357"/>
                    <a:pt x="1993" y="240"/>
                    <a:pt x="1993" y="217"/>
                  </a:cubicBezTo>
                  <a:cubicBezTo>
                    <a:pt x="2017" y="123"/>
                    <a:pt x="1970" y="29"/>
                    <a:pt x="1876" y="6"/>
                  </a:cubicBezTo>
                  <a:cubicBezTo>
                    <a:pt x="1864" y="2"/>
                    <a:pt x="1851" y="1"/>
                    <a:pt x="18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216;p72">
              <a:extLst>
                <a:ext uri="{FF2B5EF4-FFF2-40B4-BE49-F238E27FC236}">
                  <a16:creationId xmlns:a16="http://schemas.microsoft.com/office/drawing/2014/main" id="{F54533CA-B6F4-4DF8-A090-905DD8507A87}"/>
                </a:ext>
              </a:extLst>
            </p:cNvPr>
            <p:cNvSpPr/>
            <p:nvPr/>
          </p:nvSpPr>
          <p:spPr>
            <a:xfrm>
              <a:off x="3616600" y="4259913"/>
              <a:ext cx="491200" cy="71025"/>
            </a:xfrm>
            <a:custGeom>
              <a:avLst/>
              <a:gdLst/>
              <a:ahLst/>
              <a:cxnLst/>
              <a:rect l="l" t="t" r="r" b="b"/>
              <a:pathLst>
                <a:path w="19648" h="2841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" y="516"/>
                    <a:pt x="352" y="1055"/>
                    <a:pt x="892" y="1102"/>
                  </a:cubicBezTo>
                  <a:cubicBezTo>
                    <a:pt x="4479" y="1477"/>
                    <a:pt x="15029" y="2556"/>
                    <a:pt x="18593" y="2837"/>
                  </a:cubicBezTo>
                  <a:cubicBezTo>
                    <a:pt x="18620" y="2839"/>
                    <a:pt x="18647" y="2840"/>
                    <a:pt x="18674" y="2840"/>
                  </a:cubicBezTo>
                  <a:cubicBezTo>
                    <a:pt x="19200" y="2840"/>
                    <a:pt x="19625" y="2411"/>
                    <a:pt x="19648" y="1876"/>
                  </a:cubicBezTo>
                  <a:lnTo>
                    <a:pt x="19648" y="1876"/>
                  </a:lnTo>
                  <a:cubicBezTo>
                    <a:pt x="19554" y="1899"/>
                    <a:pt x="19484" y="1899"/>
                    <a:pt x="19390" y="1899"/>
                  </a:cubicBezTo>
                  <a:cubicBezTo>
                    <a:pt x="15545" y="1594"/>
                    <a:pt x="4150" y="422"/>
                    <a:pt x="282" y="24"/>
                  </a:cubicBezTo>
                  <a:cubicBezTo>
                    <a:pt x="235" y="24"/>
                    <a:pt x="165" y="24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217;p72">
              <a:extLst>
                <a:ext uri="{FF2B5EF4-FFF2-40B4-BE49-F238E27FC236}">
                  <a16:creationId xmlns:a16="http://schemas.microsoft.com/office/drawing/2014/main" id="{7B728E92-48DB-4D68-B16F-58686D7E32CA}"/>
                </a:ext>
              </a:extLst>
            </p:cNvPr>
            <p:cNvSpPr/>
            <p:nvPr/>
          </p:nvSpPr>
          <p:spPr>
            <a:xfrm>
              <a:off x="3619525" y="4219288"/>
              <a:ext cx="488275" cy="88125"/>
            </a:xfrm>
            <a:custGeom>
              <a:avLst/>
              <a:gdLst/>
              <a:ahLst/>
              <a:cxnLst/>
              <a:rect l="l" t="t" r="r" b="b"/>
              <a:pathLst>
                <a:path w="19531" h="3525" extrusionOk="0">
                  <a:moveTo>
                    <a:pt x="1040" y="1"/>
                  </a:moveTo>
                  <a:cubicBezTo>
                    <a:pt x="979" y="1"/>
                    <a:pt x="936" y="3"/>
                    <a:pt x="915" y="7"/>
                  </a:cubicBezTo>
                  <a:cubicBezTo>
                    <a:pt x="610" y="78"/>
                    <a:pt x="282" y="851"/>
                    <a:pt x="24" y="1555"/>
                  </a:cubicBezTo>
                  <a:cubicBezTo>
                    <a:pt x="24" y="1578"/>
                    <a:pt x="24" y="1602"/>
                    <a:pt x="1" y="1625"/>
                  </a:cubicBezTo>
                  <a:cubicBezTo>
                    <a:pt x="48" y="1649"/>
                    <a:pt x="118" y="1649"/>
                    <a:pt x="165" y="1649"/>
                  </a:cubicBezTo>
                  <a:cubicBezTo>
                    <a:pt x="1736" y="1813"/>
                    <a:pt x="4549" y="2117"/>
                    <a:pt x="7597" y="2422"/>
                  </a:cubicBezTo>
                  <a:cubicBezTo>
                    <a:pt x="12052" y="2844"/>
                    <a:pt x="16999" y="3337"/>
                    <a:pt x="19273" y="3524"/>
                  </a:cubicBezTo>
                  <a:cubicBezTo>
                    <a:pt x="19367" y="3524"/>
                    <a:pt x="19437" y="3524"/>
                    <a:pt x="19531" y="3501"/>
                  </a:cubicBezTo>
                  <a:cubicBezTo>
                    <a:pt x="19531" y="3454"/>
                    <a:pt x="19531" y="3407"/>
                    <a:pt x="19531" y="3360"/>
                  </a:cubicBezTo>
                  <a:cubicBezTo>
                    <a:pt x="19437" y="2633"/>
                    <a:pt x="19226" y="1860"/>
                    <a:pt x="18874" y="1742"/>
                  </a:cubicBezTo>
                  <a:cubicBezTo>
                    <a:pt x="18640" y="1649"/>
                    <a:pt x="15146" y="1273"/>
                    <a:pt x="11325" y="898"/>
                  </a:cubicBezTo>
                  <a:cubicBezTo>
                    <a:pt x="6873" y="460"/>
                    <a:pt x="1930" y="1"/>
                    <a:pt x="1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18;p72">
              <a:extLst>
                <a:ext uri="{FF2B5EF4-FFF2-40B4-BE49-F238E27FC236}">
                  <a16:creationId xmlns:a16="http://schemas.microsoft.com/office/drawing/2014/main" id="{5E6E6FAF-984B-4985-BAFC-F7A89D159B9E}"/>
                </a:ext>
              </a:extLst>
            </p:cNvPr>
            <p:cNvSpPr/>
            <p:nvPr/>
          </p:nvSpPr>
          <p:spPr>
            <a:xfrm>
              <a:off x="3371025" y="4087363"/>
              <a:ext cx="133650" cy="179000"/>
            </a:xfrm>
            <a:custGeom>
              <a:avLst/>
              <a:gdLst/>
              <a:ahLst/>
              <a:cxnLst/>
              <a:rect l="l" t="t" r="r" b="b"/>
              <a:pathLst>
                <a:path w="5346" h="7160" extrusionOk="0">
                  <a:moveTo>
                    <a:pt x="5172" y="0"/>
                  </a:moveTo>
                  <a:cubicBezTo>
                    <a:pt x="5114" y="0"/>
                    <a:pt x="5053" y="27"/>
                    <a:pt x="5017" y="80"/>
                  </a:cubicBezTo>
                  <a:cubicBezTo>
                    <a:pt x="4994" y="150"/>
                    <a:pt x="4736" y="431"/>
                    <a:pt x="4478" y="783"/>
                  </a:cubicBezTo>
                  <a:cubicBezTo>
                    <a:pt x="2392" y="3362"/>
                    <a:pt x="258" y="6105"/>
                    <a:pt x="24" y="6949"/>
                  </a:cubicBezTo>
                  <a:cubicBezTo>
                    <a:pt x="0" y="7043"/>
                    <a:pt x="70" y="7137"/>
                    <a:pt x="141" y="7160"/>
                  </a:cubicBezTo>
                  <a:lnTo>
                    <a:pt x="164" y="7160"/>
                  </a:lnTo>
                  <a:cubicBezTo>
                    <a:pt x="258" y="7160"/>
                    <a:pt x="328" y="7113"/>
                    <a:pt x="352" y="7043"/>
                  </a:cubicBezTo>
                  <a:cubicBezTo>
                    <a:pt x="586" y="6128"/>
                    <a:pt x="3587" y="2401"/>
                    <a:pt x="4736" y="994"/>
                  </a:cubicBezTo>
                  <a:cubicBezTo>
                    <a:pt x="5252" y="314"/>
                    <a:pt x="5299" y="267"/>
                    <a:pt x="5322" y="244"/>
                  </a:cubicBezTo>
                  <a:cubicBezTo>
                    <a:pt x="5346" y="150"/>
                    <a:pt x="5322" y="56"/>
                    <a:pt x="5228" y="9"/>
                  </a:cubicBezTo>
                  <a:cubicBezTo>
                    <a:pt x="5211" y="3"/>
                    <a:pt x="5192" y="0"/>
                    <a:pt x="5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9;p72">
              <a:extLst>
                <a:ext uri="{FF2B5EF4-FFF2-40B4-BE49-F238E27FC236}">
                  <a16:creationId xmlns:a16="http://schemas.microsoft.com/office/drawing/2014/main" id="{09684B79-6CF3-4408-8120-8D38DAF5DA47}"/>
                </a:ext>
              </a:extLst>
            </p:cNvPr>
            <p:cNvSpPr/>
            <p:nvPr/>
          </p:nvSpPr>
          <p:spPr>
            <a:xfrm>
              <a:off x="3510525" y="4097388"/>
              <a:ext cx="120750" cy="187750"/>
            </a:xfrm>
            <a:custGeom>
              <a:avLst/>
              <a:gdLst/>
              <a:ahLst/>
              <a:cxnLst/>
              <a:rect l="l" t="t" r="r" b="b"/>
              <a:pathLst>
                <a:path w="4830" h="7510" extrusionOk="0">
                  <a:moveTo>
                    <a:pt x="4641" y="1"/>
                  </a:moveTo>
                  <a:cubicBezTo>
                    <a:pt x="4571" y="1"/>
                    <a:pt x="4517" y="43"/>
                    <a:pt x="4478" y="101"/>
                  </a:cubicBezTo>
                  <a:cubicBezTo>
                    <a:pt x="4455" y="147"/>
                    <a:pt x="4244" y="476"/>
                    <a:pt x="3986" y="827"/>
                  </a:cubicBezTo>
                  <a:cubicBezTo>
                    <a:pt x="2110" y="3547"/>
                    <a:pt x="164" y="6454"/>
                    <a:pt x="0" y="7298"/>
                  </a:cubicBezTo>
                  <a:cubicBezTo>
                    <a:pt x="0" y="7392"/>
                    <a:pt x="47" y="7486"/>
                    <a:pt x="141" y="7509"/>
                  </a:cubicBezTo>
                  <a:lnTo>
                    <a:pt x="164" y="7509"/>
                  </a:lnTo>
                  <a:cubicBezTo>
                    <a:pt x="235" y="7509"/>
                    <a:pt x="328" y="7462"/>
                    <a:pt x="328" y="7369"/>
                  </a:cubicBezTo>
                  <a:cubicBezTo>
                    <a:pt x="492" y="6454"/>
                    <a:pt x="3235" y="2492"/>
                    <a:pt x="4267" y="1015"/>
                  </a:cubicBezTo>
                  <a:cubicBezTo>
                    <a:pt x="4736" y="312"/>
                    <a:pt x="4783" y="265"/>
                    <a:pt x="4783" y="218"/>
                  </a:cubicBezTo>
                  <a:cubicBezTo>
                    <a:pt x="4830" y="147"/>
                    <a:pt x="4783" y="30"/>
                    <a:pt x="4689" y="7"/>
                  </a:cubicBezTo>
                  <a:cubicBezTo>
                    <a:pt x="4672" y="3"/>
                    <a:pt x="4657" y="1"/>
                    <a:pt x="4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220;p72">
              <a:extLst>
                <a:ext uri="{FF2B5EF4-FFF2-40B4-BE49-F238E27FC236}">
                  <a16:creationId xmlns:a16="http://schemas.microsoft.com/office/drawing/2014/main" id="{5053AEB4-47FC-4BA6-8CF6-9911CDA72E18}"/>
                </a:ext>
              </a:extLst>
            </p:cNvPr>
            <p:cNvSpPr/>
            <p:nvPr/>
          </p:nvSpPr>
          <p:spPr>
            <a:xfrm>
              <a:off x="4292400" y="4163638"/>
              <a:ext cx="98500" cy="199450"/>
            </a:xfrm>
            <a:custGeom>
              <a:avLst/>
              <a:gdLst/>
              <a:ahLst/>
              <a:cxnLst/>
              <a:rect l="l" t="t" r="r" b="b"/>
              <a:pathLst>
                <a:path w="3940" h="7978" extrusionOk="0">
                  <a:moveTo>
                    <a:pt x="188" y="0"/>
                  </a:moveTo>
                  <a:cubicBezTo>
                    <a:pt x="173" y="0"/>
                    <a:pt x="158" y="2"/>
                    <a:pt x="142" y="6"/>
                  </a:cubicBezTo>
                  <a:cubicBezTo>
                    <a:pt x="48" y="29"/>
                    <a:pt x="1" y="123"/>
                    <a:pt x="24" y="217"/>
                  </a:cubicBezTo>
                  <a:cubicBezTo>
                    <a:pt x="24" y="240"/>
                    <a:pt x="48" y="311"/>
                    <a:pt x="470" y="1061"/>
                  </a:cubicBezTo>
                  <a:cubicBezTo>
                    <a:pt x="1314" y="2655"/>
                    <a:pt x="3541" y="6899"/>
                    <a:pt x="3612" y="7813"/>
                  </a:cubicBezTo>
                  <a:cubicBezTo>
                    <a:pt x="3612" y="7907"/>
                    <a:pt x="3682" y="7977"/>
                    <a:pt x="3752" y="7977"/>
                  </a:cubicBezTo>
                  <a:lnTo>
                    <a:pt x="3776" y="7977"/>
                  </a:lnTo>
                  <a:cubicBezTo>
                    <a:pt x="3869" y="7977"/>
                    <a:pt x="3940" y="7884"/>
                    <a:pt x="3940" y="7790"/>
                  </a:cubicBezTo>
                  <a:cubicBezTo>
                    <a:pt x="3893" y="6922"/>
                    <a:pt x="2299" y="3828"/>
                    <a:pt x="751" y="897"/>
                  </a:cubicBezTo>
                  <a:cubicBezTo>
                    <a:pt x="540" y="522"/>
                    <a:pt x="376" y="170"/>
                    <a:pt x="353" y="123"/>
                  </a:cubicBezTo>
                  <a:cubicBezTo>
                    <a:pt x="314" y="46"/>
                    <a:pt x="259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221;p72">
              <a:extLst>
                <a:ext uri="{FF2B5EF4-FFF2-40B4-BE49-F238E27FC236}">
                  <a16:creationId xmlns:a16="http://schemas.microsoft.com/office/drawing/2014/main" id="{653C86EE-68F1-43CC-8508-03EECF909D3E}"/>
                </a:ext>
              </a:extLst>
            </p:cNvPr>
            <p:cNvSpPr/>
            <p:nvPr/>
          </p:nvSpPr>
          <p:spPr>
            <a:xfrm>
              <a:off x="4166975" y="4149588"/>
              <a:ext cx="83850" cy="205300"/>
            </a:xfrm>
            <a:custGeom>
              <a:avLst/>
              <a:gdLst/>
              <a:ahLst/>
              <a:cxnLst/>
              <a:rect l="l" t="t" r="r" b="b"/>
              <a:pathLst>
                <a:path w="3354" h="8212" extrusionOk="0">
                  <a:moveTo>
                    <a:pt x="178" y="1"/>
                  </a:moveTo>
                  <a:cubicBezTo>
                    <a:pt x="166" y="1"/>
                    <a:pt x="154" y="2"/>
                    <a:pt x="141" y="5"/>
                  </a:cubicBezTo>
                  <a:cubicBezTo>
                    <a:pt x="48" y="5"/>
                    <a:pt x="1" y="99"/>
                    <a:pt x="1" y="193"/>
                  </a:cubicBezTo>
                  <a:cubicBezTo>
                    <a:pt x="24" y="240"/>
                    <a:pt x="24" y="287"/>
                    <a:pt x="376" y="1060"/>
                  </a:cubicBezTo>
                  <a:cubicBezTo>
                    <a:pt x="1103" y="2725"/>
                    <a:pt x="3025" y="7133"/>
                    <a:pt x="3025" y="8047"/>
                  </a:cubicBezTo>
                  <a:cubicBezTo>
                    <a:pt x="3025" y="8141"/>
                    <a:pt x="3095" y="8211"/>
                    <a:pt x="3166" y="8211"/>
                  </a:cubicBezTo>
                  <a:lnTo>
                    <a:pt x="3189" y="8211"/>
                  </a:lnTo>
                  <a:cubicBezTo>
                    <a:pt x="3283" y="8211"/>
                    <a:pt x="3353" y="8141"/>
                    <a:pt x="3353" y="8047"/>
                  </a:cubicBezTo>
                  <a:cubicBezTo>
                    <a:pt x="3353" y="7180"/>
                    <a:pt x="2017" y="3968"/>
                    <a:pt x="681" y="943"/>
                  </a:cubicBezTo>
                  <a:cubicBezTo>
                    <a:pt x="516" y="545"/>
                    <a:pt x="352" y="193"/>
                    <a:pt x="329" y="123"/>
                  </a:cubicBezTo>
                  <a:cubicBezTo>
                    <a:pt x="309" y="62"/>
                    <a:pt x="253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2235;p72">
            <a:extLst>
              <a:ext uri="{FF2B5EF4-FFF2-40B4-BE49-F238E27FC236}">
                <a16:creationId xmlns:a16="http://schemas.microsoft.com/office/drawing/2014/main" id="{6D1B085B-B475-4EBE-A8B5-5A666DD2FE3C}"/>
              </a:ext>
            </a:extLst>
          </p:cNvPr>
          <p:cNvGrpSpPr/>
          <p:nvPr/>
        </p:nvGrpSpPr>
        <p:grpSpPr>
          <a:xfrm>
            <a:off x="8012938" y="448580"/>
            <a:ext cx="753325" cy="869914"/>
            <a:chOff x="4900213" y="1513691"/>
            <a:chExt cx="606075" cy="699875"/>
          </a:xfrm>
        </p:grpSpPr>
        <p:sp>
          <p:nvSpPr>
            <p:cNvPr id="91" name="Google Shape;2236;p72">
              <a:extLst>
                <a:ext uri="{FF2B5EF4-FFF2-40B4-BE49-F238E27FC236}">
                  <a16:creationId xmlns:a16="http://schemas.microsoft.com/office/drawing/2014/main" id="{1E7BF074-97CD-4294-9E1B-E50F96B2DC80}"/>
                </a:ext>
              </a:extLst>
            </p:cNvPr>
            <p:cNvSpPr/>
            <p:nvPr/>
          </p:nvSpPr>
          <p:spPr>
            <a:xfrm>
              <a:off x="4900213" y="1513691"/>
              <a:ext cx="606075" cy="699875"/>
            </a:xfrm>
            <a:custGeom>
              <a:avLst/>
              <a:gdLst/>
              <a:ahLst/>
              <a:cxnLst/>
              <a:rect l="l" t="t" r="r" b="b"/>
              <a:pathLst>
                <a:path w="24243" h="27995" extrusionOk="0">
                  <a:moveTo>
                    <a:pt x="17022" y="1"/>
                  </a:moveTo>
                  <a:lnTo>
                    <a:pt x="2181" y="2064"/>
                  </a:lnTo>
                  <a:cubicBezTo>
                    <a:pt x="1454" y="2181"/>
                    <a:pt x="891" y="2791"/>
                    <a:pt x="845" y="3541"/>
                  </a:cubicBezTo>
                  <a:cubicBezTo>
                    <a:pt x="845" y="3940"/>
                    <a:pt x="798" y="4502"/>
                    <a:pt x="774" y="5112"/>
                  </a:cubicBezTo>
                  <a:cubicBezTo>
                    <a:pt x="704" y="6284"/>
                    <a:pt x="610" y="7691"/>
                    <a:pt x="516" y="8934"/>
                  </a:cubicBezTo>
                  <a:lnTo>
                    <a:pt x="446" y="10035"/>
                  </a:lnTo>
                  <a:cubicBezTo>
                    <a:pt x="399" y="10622"/>
                    <a:pt x="610" y="11208"/>
                    <a:pt x="1009" y="11630"/>
                  </a:cubicBezTo>
                  <a:cubicBezTo>
                    <a:pt x="1431" y="12075"/>
                    <a:pt x="1993" y="12310"/>
                    <a:pt x="2579" y="12310"/>
                  </a:cubicBezTo>
                  <a:cubicBezTo>
                    <a:pt x="2720" y="12310"/>
                    <a:pt x="2861" y="12286"/>
                    <a:pt x="3025" y="12263"/>
                  </a:cubicBezTo>
                  <a:cubicBezTo>
                    <a:pt x="4314" y="12005"/>
                    <a:pt x="6143" y="11653"/>
                    <a:pt x="8113" y="11325"/>
                  </a:cubicBezTo>
                  <a:lnTo>
                    <a:pt x="8113" y="12427"/>
                  </a:lnTo>
                  <a:cubicBezTo>
                    <a:pt x="5158" y="13271"/>
                    <a:pt x="2861" y="14303"/>
                    <a:pt x="1923" y="15240"/>
                  </a:cubicBezTo>
                  <a:cubicBezTo>
                    <a:pt x="1853" y="15287"/>
                    <a:pt x="1806" y="15334"/>
                    <a:pt x="1782" y="15381"/>
                  </a:cubicBezTo>
                  <a:cubicBezTo>
                    <a:pt x="329" y="16999"/>
                    <a:pt x="0" y="21453"/>
                    <a:pt x="1102" y="24595"/>
                  </a:cubicBezTo>
                  <a:cubicBezTo>
                    <a:pt x="1759" y="26517"/>
                    <a:pt x="2861" y="27666"/>
                    <a:pt x="4268" y="27901"/>
                  </a:cubicBezTo>
                  <a:cubicBezTo>
                    <a:pt x="4572" y="27971"/>
                    <a:pt x="4877" y="27994"/>
                    <a:pt x="5158" y="27994"/>
                  </a:cubicBezTo>
                  <a:cubicBezTo>
                    <a:pt x="6893" y="27994"/>
                    <a:pt x="8183" y="26986"/>
                    <a:pt x="8839" y="25087"/>
                  </a:cubicBezTo>
                  <a:cubicBezTo>
                    <a:pt x="8933" y="24829"/>
                    <a:pt x="9003" y="24571"/>
                    <a:pt x="9074" y="24314"/>
                  </a:cubicBezTo>
                  <a:cubicBezTo>
                    <a:pt x="9496" y="22508"/>
                    <a:pt x="10809" y="21078"/>
                    <a:pt x="12473" y="20539"/>
                  </a:cubicBezTo>
                  <a:cubicBezTo>
                    <a:pt x="12544" y="20515"/>
                    <a:pt x="12637" y="20515"/>
                    <a:pt x="12708" y="20515"/>
                  </a:cubicBezTo>
                  <a:cubicBezTo>
                    <a:pt x="13435" y="20515"/>
                    <a:pt x="14325" y="20773"/>
                    <a:pt x="14841" y="21148"/>
                  </a:cubicBezTo>
                  <a:cubicBezTo>
                    <a:pt x="14935" y="21219"/>
                    <a:pt x="15052" y="21289"/>
                    <a:pt x="15193" y="21406"/>
                  </a:cubicBezTo>
                  <a:cubicBezTo>
                    <a:pt x="16342" y="22274"/>
                    <a:pt x="19015" y="24314"/>
                    <a:pt x="20867" y="24314"/>
                  </a:cubicBezTo>
                  <a:cubicBezTo>
                    <a:pt x="21078" y="24314"/>
                    <a:pt x="21289" y="24267"/>
                    <a:pt x="21476" y="24220"/>
                  </a:cubicBezTo>
                  <a:cubicBezTo>
                    <a:pt x="23844" y="23516"/>
                    <a:pt x="24243" y="21571"/>
                    <a:pt x="24126" y="20609"/>
                  </a:cubicBezTo>
                  <a:cubicBezTo>
                    <a:pt x="24102" y="20047"/>
                    <a:pt x="23938" y="19671"/>
                    <a:pt x="23915" y="19625"/>
                  </a:cubicBezTo>
                  <a:cubicBezTo>
                    <a:pt x="23915" y="19601"/>
                    <a:pt x="23891" y="19554"/>
                    <a:pt x="23868" y="19460"/>
                  </a:cubicBezTo>
                  <a:cubicBezTo>
                    <a:pt x="23657" y="18874"/>
                    <a:pt x="23141" y="17350"/>
                    <a:pt x="22203" y="15756"/>
                  </a:cubicBezTo>
                  <a:cubicBezTo>
                    <a:pt x="21101" y="13880"/>
                    <a:pt x="19859" y="12568"/>
                    <a:pt x="18452" y="11841"/>
                  </a:cubicBezTo>
                  <a:cubicBezTo>
                    <a:pt x="17889" y="11559"/>
                    <a:pt x="17280" y="11372"/>
                    <a:pt x="16670" y="11278"/>
                  </a:cubicBezTo>
                  <a:cubicBezTo>
                    <a:pt x="16295" y="11208"/>
                    <a:pt x="15873" y="11184"/>
                    <a:pt x="15381" y="11184"/>
                  </a:cubicBezTo>
                  <a:cubicBezTo>
                    <a:pt x="14279" y="11184"/>
                    <a:pt x="12895" y="11348"/>
                    <a:pt x="11395" y="11630"/>
                  </a:cubicBezTo>
                  <a:lnTo>
                    <a:pt x="11395" y="10739"/>
                  </a:lnTo>
                  <a:cubicBezTo>
                    <a:pt x="13763" y="10317"/>
                    <a:pt x="15568" y="9965"/>
                    <a:pt x="16647" y="9707"/>
                  </a:cubicBezTo>
                  <a:cubicBezTo>
                    <a:pt x="17514" y="9520"/>
                    <a:pt x="18147" y="8793"/>
                    <a:pt x="18264" y="7925"/>
                  </a:cubicBezTo>
                  <a:lnTo>
                    <a:pt x="18757" y="1712"/>
                  </a:lnTo>
                  <a:cubicBezTo>
                    <a:pt x="18804" y="1290"/>
                    <a:pt x="18686" y="845"/>
                    <a:pt x="18382" y="517"/>
                  </a:cubicBezTo>
                  <a:cubicBezTo>
                    <a:pt x="18100" y="189"/>
                    <a:pt x="17678" y="1"/>
                    <a:pt x="17233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237;p72">
              <a:extLst>
                <a:ext uri="{FF2B5EF4-FFF2-40B4-BE49-F238E27FC236}">
                  <a16:creationId xmlns:a16="http://schemas.microsoft.com/office/drawing/2014/main" id="{8D883529-48A4-4729-93C6-40E10D48BE34}"/>
                </a:ext>
              </a:extLst>
            </p:cNvPr>
            <p:cNvSpPr/>
            <p:nvPr/>
          </p:nvSpPr>
          <p:spPr>
            <a:xfrm>
              <a:off x="5117663" y="1746991"/>
              <a:ext cx="52775" cy="113150"/>
            </a:xfrm>
            <a:custGeom>
              <a:avLst/>
              <a:gdLst/>
              <a:ahLst/>
              <a:cxnLst/>
              <a:rect l="l" t="t" r="r" b="b"/>
              <a:pathLst>
                <a:path w="2111" h="4526" extrusionOk="0">
                  <a:moveTo>
                    <a:pt x="1" y="0"/>
                  </a:moveTo>
                  <a:lnTo>
                    <a:pt x="1" y="4525"/>
                  </a:lnTo>
                  <a:lnTo>
                    <a:pt x="2111" y="4525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291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238;p72">
              <a:extLst>
                <a:ext uri="{FF2B5EF4-FFF2-40B4-BE49-F238E27FC236}">
                  <a16:creationId xmlns:a16="http://schemas.microsoft.com/office/drawing/2014/main" id="{1130FB46-11F4-4C20-856C-577D914E0E00}"/>
                </a:ext>
              </a:extLst>
            </p:cNvPr>
            <p:cNvSpPr/>
            <p:nvPr/>
          </p:nvSpPr>
          <p:spPr>
            <a:xfrm>
              <a:off x="4905488" y="1807866"/>
              <a:ext cx="591425" cy="391125"/>
            </a:xfrm>
            <a:custGeom>
              <a:avLst/>
              <a:gdLst/>
              <a:ahLst/>
              <a:cxnLst/>
              <a:rect l="l" t="t" r="r" b="b"/>
              <a:pathLst>
                <a:path w="23657" h="15645" extrusionOk="0">
                  <a:moveTo>
                    <a:pt x="1689" y="7811"/>
                  </a:moveTo>
                  <a:cubicBezTo>
                    <a:pt x="1707" y="8195"/>
                    <a:pt x="1742" y="8581"/>
                    <a:pt x="1792" y="8963"/>
                  </a:cubicBezTo>
                  <a:lnTo>
                    <a:pt x="1792" y="8963"/>
                  </a:lnTo>
                  <a:cubicBezTo>
                    <a:pt x="1740" y="8581"/>
                    <a:pt x="1705" y="8194"/>
                    <a:pt x="1689" y="7811"/>
                  </a:cubicBezTo>
                  <a:close/>
                  <a:moveTo>
                    <a:pt x="15207" y="0"/>
                  </a:moveTo>
                  <a:cubicBezTo>
                    <a:pt x="13420" y="0"/>
                    <a:pt x="11065" y="407"/>
                    <a:pt x="8816" y="1012"/>
                  </a:cubicBezTo>
                  <a:cubicBezTo>
                    <a:pt x="5862" y="1785"/>
                    <a:pt x="3119" y="2911"/>
                    <a:pt x="2111" y="3895"/>
                  </a:cubicBezTo>
                  <a:cubicBezTo>
                    <a:pt x="2111" y="3895"/>
                    <a:pt x="2111" y="3895"/>
                    <a:pt x="2111" y="3895"/>
                  </a:cubicBezTo>
                  <a:lnTo>
                    <a:pt x="2111" y="3895"/>
                  </a:lnTo>
                  <a:cubicBezTo>
                    <a:pt x="2064" y="3942"/>
                    <a:pt x="2040" y="3966"/>
                    <a:pt x="1993" y="4013"/>
                  </a:cubicBezTo>
                  <a:cubicBezTo>
                    <a:pt x="0" y="6240"/>
                    <a:pt x="423" y="14915"/>
                    <a:pt x="4150" y="15571"/>
                  </a:cubicBezTo>
                  <a:cubicBezTo>
                    <a:pt x="4434" y="15621"/>
                    <a:pt x="4699" y="15644"/>
                    <a:pt x="4948" y="15644"/>
                  </a:cubicBezTo>
                  <a:cubicBezTo>
                    <a:pt x="6696" y="15644"/>
                    <a:pt x="7617" y="14487"/>
                    <a:pt x="8089" y="13133"/>
                  </a:cubicBezTo>
                  <a:cubicBezTo>
                    <a:pt x="8159" y="12898"/>
                    <a:pt x="8230" y="12640"/>
                    <a:pt x="8277" y="12406"/>
                  </a:cubicBezTo>
                  <a:cubicBezTo>
                    <a:pt x="8769" y="10413"/>
                    <a:pt x="10223" y="8772"/>
                    <a:pt x="12145" y="8186"/>
                  </a:cubicBezTo>
                  <a:cubicBezTo>
                    <a:pt x="12250" y="8174"/>
                    <a:pt x="12362" y="8168"/>
                    <a:pt x="12479" y="8168"/>
                  </a:cubicBezTo>
                  <a:cubicBezTo>
                    <a:pt x="13280" y="8168"/>
                    <a:pt x="14327" y="8442"/>
                    <a:pt x="14982" y="8913"/>
                  </a:cubicBezTo>
                  <a:cubicBezTo>
                    <a:pt x="15608" y="9366"/>
                    <a:pt x="18763" y="11949"/>
                    <a:pt x="20648" y="11949"/>
                  </a:cubicBezTo>
                  <a:cubicBezTo>
                    <a:pt x="20809" y="11949"/>
                    <a:pt x="20961" y="11931"/>
                    <a:pt x="21101" y="11890"/>
                  </a:cubicBezTo>
                  <a:cubicBezTo>
                    <a:pt x="23657" y="11140"/>
                    <a:pt x="23328" y="8889"/>
                    <a:pt x="23328" y="8889"/>
                  </a:cubicBezTo>
                  <a:cubicBezTo>
                    <a:pt x="23328" y="8420"/>
                    <a:pt x="23164" y="8092"/>
                    <a:pt x="23164" y="8092"/>
                  </a:cubicBezTo>
                  <a:cubicBezTo>
                    <a:pt x="23117" y="7975"/>
                    <a:pt x="22578" y="6146"/>
                    <a:pt x="21476" y="4270"/>
                  </a:cubicBezTo>
                  <a:cubicBezTo>
                    <a:pt x="20656" y="2840"/>
                    <a:pt x="19507" y="1387"/>
                    <a:pt x="17983" y="613"/>
                  </a:cubicBezTo>
                  <a:cubicBezTo>
                    <a:pt x="17491" y="355"/>
                    <a:pt x="16951" y="168"/>
                    <a:pt x="16389" y="74"/>
                  </a:cubicBezTo>
                  <a:cubicBezTo>
                    <a:pt x="16034" y="24"/>
                    <a:pt x="15637" y="0"/>
                    <a:pt x="15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239;p72">
              <a:extLst>
                <a:ext uri="{FF2B5EF4-FFF2-40B4-BE49-F238E27FC236}">
                  <a16:creationId xmlns:a16="http://schemas.microsoft.com/office/drawing/2014/main" id="{4ECD45C8-E294-4AF0-876C-150C1B735DEF}"/>
                </a:ext>
              </a:extLst>
            </p:cNvPr>
            <p:cNvSpPr/>
            <p:nvPr/>
          </p:nvSpPr>
          <p:spPr>
            <a:xfrm>
              <a:off x="5107113" y="1851216"/>
              <a:ext cx="150675" cy="97550"/>
            </a:xfrm>
            <a:custGeom>
              <a:avLst/>
              <a:gdLst/>
              <a:ahLst/>
              <a:cxnLst/>
              <a:rect l="l" t="t" r="r" b="b"/>
              <a:pathLst>
                <a:path w="6027" h="3902" extrusionOk="0">
                  <a:moveTo>
                    <a:pt x="4607" y="1"/>
                  </a:moveTo>
                  <a:cubicBezTo>
                    <a:pt x="4527" y="1"/>
                    <a:pt x="4444" y="9"/>
                    <a:pt x="4361" y="28"/>
                  </a:cubicBezTo>
                  <a:lnTo>
                    <a:pt x="1993" y="544"/>
                  </a:lnTo>
                  <a:lnTo>
                    <a:pt x="915" y="755"/>
                  </a:lnTo>
                  <a:cubicBezTo>
                    <a:pt x="446" y="872"/>
                    <a:pt x="94" y="1247"/>
                    <a:pt x="24" y="1692"/>
                  </a:cubicBezTo>
                  <a:cubicBezTo>
                    <a:pt x="1" y="1833"/>
                    <a:pt x="1" y="1997"/>
                    <a:pt x="24" y="2161"/>
                  </a:cubicBezTo>
                  <a:lnTo>
                    <a:pt x="212" y="2982"/>
                  </a:lnTo>
                  <a:cubicBezTo>
                    <a:pt x="313" y="3529"/>
                    <a:pt x="800" y="3901"/>
                    <a:pt x="1339" y="3901"/>
                  </a:cubicBezTo>
                  <a:cubicBezTo>
                    <a:pt x="1423" y="3901"/>
                    <a:pt x="1509" y="3892"/>
                    <a:pt x="1595" y="3873"/>
                  </a:cubicBezTo>
                  <a:lnTo>
                    <a:pt x="2908" y="3591"/>
                  </a:lnTo>
                  <a:lnTo>
                    <a:pt x="5018" y="3146"/>
                  </a:lnTo>
                  <a:cubicBezTo>
                    <a:pt x="5182" y="3099"/>
                    <a:pt x="5346" y="3029"/>
                    <a:pt x="5487" y="2912"/>
                  </a:cubicBezTo>
                  <a:cubicBezTo>
                    <a:pt x="5838" y="2654"/>
                    <a:pt x="6026" y="2208"/>
                    <a:pt x="5909" y="1739"/>
                  </a:cubicBezTo>
                  <a:lnTo>
                    <a:pt x="5745" y="919"/>
                  </a:lnTo>
                  <a:cubicBezTo>
                    <a:pt x="5622" y="389"/>
                    <a:pt x="5146" y="1"/>
                    <a:pt x="4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240;p72">
              <a:extLst>
                <a:ext uri="{FF2B5EF4-FFF2-40B4-BE49-F238E27FC236}">
                  <a16:creationId xmlns:a16="http://schemas.microsoft.com/office/drawing/2014/main" id="{A3C80763-B36B-4C5D-8324-800EB4A97DEB}"/>
                </a:ext>
              </a:extLst>
            </p:cNvPr>
            <p:cNvSpPr/>
            <p:nvPr/>
          </p:nvSpPr>
          <p:spPr>
            <a:xfrm>
              <a:off x="5016863" y="1906991"/>
              <a:ext cx="58050" cy="68025"/>
            </a:xfrm>
            <a:custGeom>
              <a:avLst/>
              <a:gdLst/>
              <a:ahLst/>
              <a:cxnLst/>
              <a:rect l="l" t="t" r="r" b="b"/>
              <a:pathLst>
                <a:path w="2322" h="2721" extrusionOk="0">
                  <a:moveTo>
                    <a:pt x="1149" y="1"/>
                  </a:moveTo>
                  <a:cubicBezTo>
                    <a:pt x="516" y="1"/>
                    <a:pt x="0" y="610"/>
                    <a:pt x="0" y="1360"/>
                  </a:cubicBezTo>
                  <a:cubicBezTo>
                    <a:pt x="0" y="2111"/>
                    <a:pt x="516" y="2720"/>
                    <a:pt x="1149" y="2720"/>
                  </a:cubicBezTo>
                  <a:cubicBezTo>
                    <a:pt x="1805" y="2720"/>
                    <a:pt x="2321" y="2111"/>
                    <a:pt x="2321" y="1360"/>
                  </a:cubicBezTo>
                  <a:cubicBezTo>
                    <a:pt x="2321" y="610"/>
                    <a:pt x="1805" y="1"/>
                    <a:pt x="1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241;p72">
              <a:extLst>
                <a:ext uri="{FF2B5EF4-FFF2-40B4-BE49-F238E27FC236}">
                  <a16:creationId xmlns:a16="http://schemas.microsoft.com/office/drawing/2014/main" id="{ED88D6F2-B8F7-4751-9CA2-1782AA74F0F5}"/>
                </a:ext>
              </a:extLst>
            </p:cNvPr>
            <p:cNvSpPr/>
            <p:nvPr/>
          </p:nvSpPr>
          <p:spPr>
            <a:xfrm>
              <a:off x="4978763" y="1999916"/>
              <a:ext cx="47500" cy="47475"/>
            </a:xfrm>
            <a:custGeom>
              <a:avLst/>
              <a:gdLst/>
              <a:ahLst/>
              <a:cxnLst/>
              <a:rect l="l" t="t" r="r" b="b"/>
              <a:pathLst>
                <a:path w="1900" h="1899" extrusionOk="0">
                  <a:moveTo>
                    <a:pt x="879" y="0"/>
                  </a:moveTo>
                  <a:cubicBezTo>
                    <a:pt x="805" y="0"/>
                    <a:pt x="730" y="12"/>
                    <a:pt x="657" y="35"/>
                  </a:cubicBezTo>
                  <a:cubicBezTo>
                    <a:pt x="235" y="176"/>
                    <a:pt x="0" y="691"/>
                    <a:pt x="164" y="1207"/>
                  </a:cubicBezTo>
                  <a:cubicBezTo>
                    <a:pt x="301" y="1618"/>
                    <a:pt x="650" y="1898"/>
                    <a:pt x="1021" y="1898"/>
                  </a:cubicBezTo>
                  <a:cubicBezTo>
                    <a:pt x="1094" y="1898"/>
                    <a:pt x="1169" y="1887"/>
                    <a:pt x="1243" y="1864"/>
                  </a:cubicBezTo>
                  <a:cubicBezTo>
                    <a:pt x="1665" y="1723"/>
                    <a:pt x="1899" y="1207"/>
                    <a:pt x="1735" y="691"/>
                  </a:cubicBezTo>
                  <a:cubicBezTo>
                    <a:pt x="1598" y="281"/>
                    <a:pt x="1249" y="0"/>
                    <a:pt x="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242;p72">
              <a:extLst>
                <a:ext uri="{FF2B5EF4-FFF2-40B4-BE49-F238E27FC236}">
                  <a16:creationId xmlns:a16="http://schemas.microsoft.com/office/drawing/2014/main" id="{26A31E2F-9C02-4330-A37A-855998F737AD}"/>
                </a:ext>
              </a:extLst>
            </p:cNvPr>
            <p:cNvSpPr/>
            <p:nvPr/>
          </p:nvSpPr>
          <p:spPr>
            <a:xfrm>
              <a:off x="5059063" y="1997066"/>
              <a:ext cx="48675" cy="46125"/>
            </a:xfrm>
            <a:custGeom>
              <a:avLst/>
              <a:gdLst/>
              <a:ahLst/>
              <a:cxnLst/>
              <a:rect l="l" t="t" r="r" b="b"/>
              <a:pathLst>
                <a:path w="1947" h="1845" extrusionOk="0">
                  <a:moveTo>
                    <a:pt x="1090" y="0"/>
                  </a:moveTo>
                  <a:cubicBezTo>
                    <a:pt x="783" y="0"/>
                    <a:pt x="456" y="186"/>
                    <a:pt x="258" y="501"/>
                  </a:cubicBezTo>
                  <a:cubicBezTo>
                    <a:pt x="0" y="946"/>
                    <a:pt x="94" y="1509"/>
                    <a:pt x="492" y="1743"/>
                  </a:cubicBezTo>
                  <a:cubicBezTo>
                    <a:pt x="603" y="1812"/>
                    <a:pt x="728" y="1845"/>
                    <a:pt x="856" y="1845"/>
                  </a:cubicBezTo>
                  <a:cubicBezTo>
                    <a:pt x="1163" y="1845"/>
                    <a:pt x="1490" y="1659"/>
                    <a:pt x="1688" y="1345"/>
                  </a:cubicBezTo>
                  <a:cubicBezTo>
                    <a:pt x="1946" y="899"/>
                    <a:pt x="1852" y="336"/>
                    <a:pt x="1454" y="102"/>
                  </a:cubicBezTo>
                  <a:cubicBezTo>
                    <a:pt x="1343" y="33"/>
                    <a:pt x="1218" y="0"/>
                    <a:pt x="10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43;p72">
              <a:extLst>
                <a:ext uri="{FF2B5EF4-FFF2-40B4-BE49-F238E27FC236}">
                  <a16:creationId xmlns:a16="http://schemas.microsoft.com/office/drawing/2014/main" id="{6701F6CD-2AC2-4322-8B17-9F08F8D8DE34}"/>
                </a:ext>
              </a:extLst>
            </p:cNvPr>
            <p:cNvSpPr/>
            <p:nvPr/>
          </p:nvSpPr>
          <p:spPr>
            <a:xfrm>
              <a:off x="5315788" y="1883916"/>
              <a:ext cx="51000" cy="44350"/>
            </a:xfrm>
            <a:custGeom>
              <a:avLst/>
              <a:gdLst/>
              <a:ahLst/>
              <a:cxnLst/>
              <a:rect l="l" t="t" r="r" b="b"/>
              <a:pathLst>
                <a:path w="2040" h="1774" extrusionOk="0">
                  <a:moveTo>
                    <a:pt x="882" y="0"/>
                  </a:moveTo>
                  <a:cubicBezTo>
                    <a:pt x="655" y="0"/>
                    <a:pt x="443" y="82"/>
                    <a:pt x="305" y="244"/>
                  </a:cubicBezTo>
                  <a:cubicBezTo>
                    <a:pt x="0" y="595"/>
                    <a:pt x="70" y="1158"/>
                    <a:pt x="469" y="1510"/>
                  </a:cubicBezTo>
                  <a:cubicBezTo>
                    <a:pt x="668" y="1686"/>
                    <a:pt x="909" y="1774"/>
                    <a:pt x="1137" y="1774"/>
                  </a:cubicBezTo>
                  <a:cubicBezTo>
                    <a:pt x="1366" y="1774"/>
                    <a:pt x="1583" y="1686"/>
                    <a:pt x="1735" y="1510"/>
                  </a:cubicBezTo>
                  <a:cubicBezTo>
                    <a:pt x="2040" y="1158"/>
                    <a:pt x="1970" y="619"/>
                    <a:pt x="1571" y="267"/>
                  </a:cubicBezTo>
                  <a:cubicBezTo>
                    <a:pt x="1368" y="88"/>
                    <a:pt x="1117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244;p72">
              <a:extLst>
                <a:ext uri="{FF2B5EF4-FFF2-40B4-BE49-F238E27FC236}">
                  <a16:creationId xmlns:a16="http://schemas.microsoft.com/office/drawing/2014/main" id="{2D18970C-E05C-4FB0-B03C-09F15997F242}"/>
                </a:ext>
              </a:extLst>
            </p:cNvPr>
            <p:cNvSpPr/>
            <p:nvPr/>
          </p:nvSpPr>
          <p:spPr>
            <a:xfrm>
              <a:off x="5356813" y="1950166"/>
              <a:ext cx="77975" cy="62550"/>
            </a:xfrm>
            <a:custGeom>
              <a:avLst/>
              <a:gdLst/>
              <a:ahLst/>
              <a:cxnLst/>
              <a:rect l="l" t="t" r="r" b="b"/>
              <a:pathLst>
                <a:path w="3119" h="2502" extrusionOk="0">
                  <a:moveTo>
                    <a:pt x="1406" y="1"/>
                  </a:moveTo>
                  <a:cubicBezTo>
                    <a:pt x="919" y="1"/>
                    <a:pt x="476" y="243"/>
                    <a:pt x="282" y="665"/>
                  </a:cubicBezTo>
                  <a:cubicBezTo>
                    <a:pt x="0" y="1275"/>
                    <a:pt x="352" y="2025"/>
                    <a:pt x="1055" y="2353"/>
                  </a:cubicBezTo>
                  <a:cubicBezTo>
                    <a:pt x="1272" y="2454"/>
                    <a:pt x="1497" y="2502"/>
                    <a:pt x="1713" y="2502"/>
                  </a:cubicBezTo>
                  <a:cubicBezTo>
                    <a:pt x="2200" y="2502"/>
                    <a:pt x="2642" y="2260"/>
                    <a:pt x="2837" y="1837"/>
                  </a:cubicBezTo>
                  <a:cubicBezTo>
                    <a:pt x="3118" y="1228"/>
                    <a:pt x="2767" y="478"/>
                    <a:pt x="2063" y="149"/>
                  </a:cubicBezTo>
                  <a:cubicBezTo>
                    <a:pt x="1847" y="48"/>
                    <a:pt x="1622" y="1"/>
                    <a:pt x="14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245;p72">
              <a:extLst>
                <a:ext uri="{FF2B5EF4-FFF2-40B4-BE49-F238E27FC236}">
                  <a16:creationId xmlns:a16="http://schemas.microsoft.com/office/drawing/2014/main" id="{5A1840CC-A471-4808-A01F-C98D66E830BE}"/>
                </a:ext>
              </a:extLst>
            </p:cNvPr>
            <p:cNvSpPr/>
            <p:nvPr/>
          </p:nvSpPr>
          <p:spPr>
            <a:xfrm>
              <a:off x="5021538" y="2056466"/>
              <a:ext cx="48100" cy="47200"/>
            </a:xfrm>
            <a:custGeom>
              <a:avLst/>
              <a:gdLst/>
              <a:ahLst/>
              <a:cxnLst/>
              <a:rect l="l" t="t" r="r" b="b"/>
              <a:pathLst>
                <a:path w="1924" h="1888" extrusionOk="0">
                  <a:moveTo>
                    <a:pt x="885" y="0"/>
                  </a:moveTo>
                  <a:cubicBezTo>
                    <a:pt x="800" y="0"/>
                    <a:pt x="716" y="15"/>
                    <a:pt x="634" y="47"/>
                  </a:cubicBezTo>
                  <a:cubicBezTo>
                    <a:pt x="188" y="211"/>
                    <a:pt x="1" y="750"/>
                    <a:pt x="212" y="1243"/>
                  </a:cubicBezTo>
                  <a:cubicBezTo>
                    <a:pt x="359" y="1631"/>
                    <a:pt x="696" y="1887"/>
                    <a:pt x="1039" y="1887"/>
                  </a:cubicBezTo>
                  <a:cubicBezTo>
                    <a:pt x="1131" y="1887"/>
                    <a:pt x="1224" y="1869"/>
                    <a:pt x="1314" y="1829"/>
                  </a:cubicBezTo>
                  <a:cubicBezTo>
                    <a:pt x="1759" y="1665"/>
                    <a:pt x="1923" y="1149"/>
                    <a:pt x="1736" y="657"/>
                  </a:cubicBezTo>
                  <a:cubicBezTo>
                    <a:pt x="1584" y="260"/>
                    <a:pt x="1235" y="0"/>
                    <a:pt x="8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46;p72">
              <a:extLst>
                <a:ext uri="{FF2B5EF4-FFF2-40B4-BE49-F238E27FC236}">
                  <a16:creationId xmlns:a16="http://schemas.microsoft.com/office/drawing/2014/main" id="{B1BC769B-91B7-4B26-B980-CE95108F7724}"/>
                </a:ext>
              </a:extLst>
            </p:cNvPr>
            <p:cNvSpPr/>
            <p:nvPr/>
          </p:nvSpPr>
          <p:spPr>
            <a:xfrm>
              <a:off x="4927763" y="1528191"/>
              <a:ext cx="428925" cy="210025"/>
            </a:xfrm>
            <a:custGeom>
              <a:avLst/>
              <a:gdLst/>
              <a:ahLst/>
              <a:cxnLst/>
              <a:rect l="l" t="t" r="r" b="b"/>
              <a:pathLst>
                <a:path w="17157" h="8401" extrusionOk="0">
                  <a:moveTo>
                    <a:pt x="16106" y="1"/>
                  </a:moveTo>
                  <a:cubicBezTo>
                    <a:pt x="16068" y="1"/>
                    <a:pt x="16029" y="3"/>
                    <a:pt x="15990" y="7"/>
                  </a:cubicBezTo>
                  <a:lnTo>
                    <a:pt x="13646" y="335"/>
                  </a:lnTo>
                  <a:lnTo>
                    <a:pt x="1149" y="2070"/>
                  </a:lnTo>
                  <a:cubicBezTo>
                    <a:pt x="704" y="2141"/>
                    <a:pt x="352" y="2516"/>
                    <a:pt x="329" y="2985"/>
                  </a:cubicBezTo>
                  <a:cubicBezTo>
                    <a:pt x="329" y="3383"/>
                    <a:pt x="282" y="3946"/>
                    <a:pt x="258" y="4579"/>
                  </a:cubicBezTo>
                  <a:cubicBezTo>
                    <a:pt x="188" y="5728"/>
                    <a:pt x="94" y="7158"/>
                    <a:pt x="0" y="8400"/>
                  </a:cubicBezTo>
                  <a:cubicBezTo>
                    <a:pt x="4705" y="6390"/>
                    <a:pt x="9629" y="4948"/>
                    <a:pt x="14741" y="4948"/>
                  </a:cubicBezTo>
                  <a:cubicBezTo>
                    <a:pt x="15412" y="4948"/>
                    <a:pt x="16086" y="4973"/>
                    <a:pt x="16764" y="5024"/>
                  </a:cubicBezTo>
                  <a:lnTo>
                    <a:pt x="17069" y="1086"/>
                  </a:lnTo>
                  <a:cubicBezTo>
                    <a:pt x="17157" y="491"/>
                    <a:pt x="16687" y="1"/>
                    <a:pt x="16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47;p72">
              <a:extLst>
                <a:ext uri="{FF2B5EF4-FFF2-40B4-BE49-F238E27FC236}">
                  <a16:creationId xmlns:a16="http://schemas.microsoft.com/office/drawing/2014/main" id="{808F95F9-7CD6-4823-880D-503408F6AA10}"/>
                </a:ext>
              </a:extLst>
            </p:cNvPr>
            <p:cNvSpPr/>
            <p:nvPr/>
          </p:nvSpPr>
          <p:spPr>
            <a:xfrm>
              <a:off x="4924438" y="1651866"/>
              <a:ext cx="422425" cy="155175"/>
            </a:xfrm>
            <a:custGeom>
              <a:avLst/>
              <a:gdLst/>
              <a:ahLst/>
              <a:cxnLst/>
              <a:rect l="l" t="t" r="r" b="b"/>
              <a:pathLst>
                <a:path w="16897" h="6207" extrusionOk="0">
                  <a:moveTo>
                    <a:pt x="14874" y="1"/>
                  </a:moveTo>
                  <a:cubicBezTo>
                    <a:pt x="9762" y="1"/>
                    <a:pt x="4838" y="1443"/>
                    <a:pt x="133" y="3453"/>
                  </a:cubicBezTo>
                  <a:cubicBezTo>
                    <a:pt x="110" y="3829"/>
                    <a:pt x="87" y="4204"/>
                    <a:pt x="63" y="4555"/>
                  </a:cubicBezTo>
                  <a:cubicBezTo>
                    <a:pt x="0" y="5456"/>
                    <a:pt x="741" y="6206"/>
                    <a:pt x="1619" y="6206"/>
                  </a:cubicBezTo>
                  <a:cubicBezTo>
                    <a:pt x="1724" y="6206"/>
                    <a:pt x="1831" y="6196"/>
                    <a:pt x="1939" y="6173"/>
                  </a:cubicBezTo>
                  <a:cubicBezTo>
                    <a:pt x="5455" y="5423"/>
                    <a:pt x="12888" y="4251"/>
                    <a:pt x="15560" y="3618"/>
                  </a:cubicBezTo>
                  <a:cubicBezTo>
                    <a:pt x="16170" y="3477"/>
                    <a:pt x="16639" y="2961"/>
                    <a:pt x="16733" y="2328"/>
                  </a:cubicBezTo>
                  <a:lnTo>
                    <a:pt x="16897" y="77"/>
                  </a:lnTo>
                  <a:cubicBezTo>
                    <a:pt x="16219" y="26"/>
                    <a:pt x="15545" y="1"/>
                    <a:pt x="14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48;p72">
              <a:extLst>
                <a:ext uri="{FF2B5EF4-FFF2-40B4-BE49-F238E27FC236}">
                  <a16:creationId xmlns:a16="http://schemas.microsoft.com/office/drawing/2014/main" id="{F0113739-C580-406D-BD1C-E43DE172BA34}"/>
                </a:ext>
              </a:extLst>
            </p:cNvPr>
            <p:cNvSpPr/>
            <p:nvPr/>
          </p:nvSpPr>
          <p:spPr>
            <a:xfrm>
              <a:off x="5037963" y="1628966"/>
              <a:ext cx="205150" cy="82500"/>
            </a:xfrm>
            <a:custGeom>
              <a:avLst/>
              <a:gdLst/>
              <a:ahLst/>
              <a:cxnLst/>
              <a:rect l="l" t="t" r="r" b="b"/>
              <a:pathLst>
                <a:path w="8206" h="3300" extrusionOk="0">
                  <a:moveTo>
                    <a:pt x="4958" y="1"/>
                  </a:moveTo>
                  <a:cubicBezTo>
                    <a:pt x="4630" y="1"/>
                    <a:pt x="4289" y="18"/>
                    <a:pt x="3939" y="56"/>
                  </a:cubicBezTo>
                  <a:cubicBezTo>
                    <a:pt x="1712" y="290"/>
                    <a:pt x="0" y="1181"/>
                    <a:pt x="94" y="2072"/>
                  </a:cubicBezTo>
                  <a:cubicBezTo>
                    <a:pt x="173" y="2802"/>
                    <a:pt x="1496" y="3299"/>
                    <a:pt x="3240" y="3299"/>
                  </a:cubicBezTo>
                  <a:cubicBezTo>
                    <a:pt x="3569" y="3299"/>
                    <a:pt x="3913" y="3281"/>
                    <a:pt x="4267" y="3244"/>
                  </a:cubicBezTo>
                  <a:cubicBezTo>
                    <a:pt x="6471" y="3010"/>
                    <a:pt x="8206" y="2119"/>
                    <a:pt x="8112" y="1228"/>
                  </a:cubicBezTo>
                  <a:cubicBezTo>
                    <a:pt x="8033" y="498"/>
                    <a:pt x="6693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26;p54">
            <a:extLst>
              <a:ext uri="{FF2B5EF4-FFF2-40B4-BE49-F238E27FC236}">
                <a16:creationId xmlns:a16="http://schemas.microsoft.com/office/drawing/2014/main" id="{21751E0C-9BB7-40F4-8E61-88C2D0DC83A0}"/>
              </a:ext>
            </a:extLst>
          </p:cNvPr>
          <p:cNvSpPr/>
          <p:nvPr/>
        </p:nvSpPr>
        <p:spPr>
          <a:xfrm rot="-891077">
            <a:off x="852237" y="835897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7177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BUFFER on the client’s side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06C9787-D5F7-493B-8AAA-B4CEC6319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74" y="1239300"/>
            <a:ext cx="5571052" cy="3122404"/>
          </a:xfrm>
          <a:prstGeom prst="rect">
            <a:avLst/>
          </a:prstGeom>
          <a:ln w="38100">
            <a:solidFill>
              <a:schemeClr val="tx2">
                <a:lumMod val="50000"/>
              </a:schemeClr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8BB531-A358-4AFB-9611-479A2411C2F0}"/>
              </a:ext>
            </a:extLst>
          </p:cNvPr>
          <p:cNvSpPr/>
          <p:nvPr/>
        </p:nvSpPr>
        <p:spPr>
          <a:xfrm>
            <a:off x="1786474" y="3863603"/>
            <a:ext cx="1337726" cy="270878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7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Audio streaming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A90140-43D9-45FA-9456-710DEDEA6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07" y="2320495"/>
            <a:ext cx="3391374" cy="7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16947C-55AA-46FE-9217-97096D8E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603" y="1735090"/>
            <a:ext cx="2709334" cy="167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670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1265654" y="1994310"/>
            <a:ext cx="49305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r"/>
            <a:r>
              <a:rPr lang="en-US" sz="6000" b="0" dirty="0"/>
              <a:t>Conclusion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6391158" y="1793433"/>
            <a:ext cx="1326600" cy="1326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6391158" y="198828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grpSp>
        <p:nvGrpSpPr>
          <p:cNvPr id="823" name="Google Shape;823;p49"/>
          <p:cNvGrpSpPr/>
          <p:nvPr/>
        </p:nvGrpSpPr>
        <p:grpSpPr>
          <a:xfrm rot="-1784650">
            <a:off x="170049" y="310313"/>
            <a:ext cx="1450001" cy="1110738"/>
            <a:chOff x="7395640" y="275757"/>
            <a:chExt cx="1450083" cy="1110802"/>
          </a:xfrm>
        </p:grpSpPr>
        <p:sp>
          <p:nvSpPr>
            <p:cNvPr id="824" name="Google Shape;824;p49"/>
            <p:cNvSpPr/>
            <p:nvPr/>
          </p:nvSpPr>
          <p:spPr>
            <a:xfrm rot="860100">
              <a:off x="7476783" y="422456"/>
              <a:ext cx="1287797" cy="817405"/>
            </a:xfrm>
            <a:custGeom>
              <a:avLst/>
              <a:gdLst/>
              <a:ahLst/>
              <a:cxnLst/>
              <a:rect l="l" t="t" r="r" b="b"/>
              <a:pathLst>
                <a:path w="51510" h="32695" extrusionOk="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9"/>
            <p:cNvSpPr/>
            <p:nvPr/>
          </p:nvSpPr>
          <p:spPr>
            <a:xfrm rot="860100">
              <a:off x="7511962" y="457572"/>
              <a:ext cx="1217294" cy="747727"/>
            </a:xfrm>
            <a:custGeom>
              <a:avLst/>
              <a:gdLst/>
              <a:ahLst/>
              <a:cxnLst/>
              <a:rect l="l" t="t" r="r" b="b"/>
              <a:pathLst>
                <a:path w="48690" h="29908" extrusionOk="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9"/>
            <p:cNvSpPr/>
            <p:nvPr/>
          </p:nvSpPr>
          <p:spPr>
            <a:xfrm rot="860100">
              <a:off x="7690498" y="547444"/>
              <a:ext cx="195782" cy="188857"/>
            </a:xfrm>
            <a:custGeom>
              <a:avLst/>
              <a:gdLst/>
              <a:ahLst/>
              <a:cxnLst/>
              <a:rect l="l" t="t" r="r" b="b"/>
              <a:pathLst>
                <a:path w="7831" h="7554" extrusionOk="0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 rot="860100">
              <a:off x="7979879" y="619480"/>
              <a:ext cx="194682" cy="245009"/>
            </a:xfrm>
            <a:custGeom>
              <a:avLst/>
              <a:gdLst/>
              <a:ahLst/>
              <a:cxnLst/>
              <a:rect l="l" t="t" r="r" b="b"/>
              <a:pathLst>
                <a:path w="7787" h="9800" extrusionOk="0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9"/>
            <p:cNvSpPr/>
            <p:nvPr/>
          </p:nvSpPr>
          <p:spPr>
            <a:xfrm rot="860100">
              <a:off x="8176159" y="676460"/>
              <a:ext cx="147255" cy="208133"/>
            </a:xfrm>
            <a:custGeom>
              <a:avLst/>
              <a:gdLst/>
              <a:ahLst/>
              <a:cxnLst/>
              <a:rect l="l" t="t" r="r" b="b"/>
              <a:pathLst>
                <a:path w="5890" h="8325" extrusionOk="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9"/>
            <p:cNvSpPr/>
            <p:nvPr/>
          </p:nvSpPr>
          <p:spPr>
            <a:xfrm rot="860100">
              <a:off x="8328405" y="760521"/>
              <a:ext cx="189682" cy="202807"/>
            </a:xfrm>
            <a:custGeom>
              <a:avLst/>
              <a:gdLst/>
              <a:ahLst/>
              <a:cxnLst/>
              <a:rect l="l" t="t" r="r" b="b"/>
              <a:pathLst>
                <a:path w="7587" h="8112" extrusionOk="0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836;p50">
            <a:extLst>
              <a:ext uri="{FF2B5EF4-FFF2-40B4-BE49-F238E27FC236}">
                <a16:creationId xmlns:a16="http://schemas.microsoft.com/office/drawing/2014/main" id="{9951CFB1-92F9-45EC-9930-126B48F161FB}"/>
              </a:ext>
            </a:extLst>
          </p:cNvPr>
          <p:cNvGrpSpPr/>
          <p:nvPr/>
        </p:nvGrpSpPr>
        <p:grpSpPr>
          <a:xfrm>
            <a:off x="7675284" y="209893"/>
            <a:ext cx="1030600" cy="1381119"/>
            <a:chOff x="358538" y="2828086"/>
            <a:chExt cx="1315693" cy="1763176"/>
          </a:xfrm>
        </p:grpSpPr>
        <p:sp>
          <p:nvSpPr>
            <p:cNvPr id="59" name="Google Shape;837;p50">
              <a:extLst>
                <a:ext uri="{FF2B5EF4-FFF2-40B4-BE49-F238E27FC236}">
                  <a16:creationId xmlns:a16="http://schemas.microsoft.com/office/drawing/2014/main" id="{BB637AD6-60FE-4FE6-A02E-BF85A65C597E}"/>
                </a:ext>
              </a:extLst>
            </p:cNvPr>
            <p:cNvSpPr/>
            <p:nvPr/>
          </p:nvSpPr>
          <p:spPr>
            <a:xfrm rot="-278685">
              <a:off x="424322" y="2873283"/>
              <a:ext cx="1184125" cy="1672782"/>
            </a:xfrm>
            <a:custGeom>
              <a:avLst/>
              <a:gdLst/>
              <a:ahLst/>
              <a:cxnLst/>
              <a:rect l="l" t="t" r="r" b="b"/>
              <a:pathLst>
                <a:path w="127915" h="170576" extrusionOk="0">
                  <a:moveTo>
                    <a:pt x="86619" y="8328"/>
                  </a:moveTo>
                  <a:cubicBezTo>
                    <a:pt x="90305" y="8328"/>
                    <a:pt x="93786" y="8738"/>
                    <a:pt x="96858" y="9625"/>
                  </a:cubicBezTo>
                  <a:cubicBezTo>
                    <a:pt x="101363" y="10922"/>
                    <a:pt x="105117" y="13174"/>
                    <a:pt x="108188" y="16314"/>
                  </a:cubicBezTo>
                  <a:cubicBezTo>
                    <a:pt x="109144" y="17270"/>
                    <a:pt x="109895" y="18225"/>
                    <a:pt x="110646" y="19249"/>
                  </a:cubicBezTo>
                  <a:cubicBezTo>
                    <a:pt x="111533" y="20546"/>
                    <a:pt x="112352" y="21979"/>
                    <a:pt x="113035" y="23481"/>
                  </a:cubicBezTo>
                  <a:cubicBezTo>
                    <a:pt x="113922" y="25324"/>
                    <a:pt x="114468" y="27099"/>
                    <a:pt x="114809" y="28327"/>
                  </a:cubicBezTo>
                  <a:cubicBezTo>
                    <a:pt x="114195" y="29146"/>
                    <a:pt x="113922" y="30102"/>
                    <a:pt x="113854" y="31126"/>
                  </a:cubicBezTo>
                  <a:lnTo>
                    <a:pt x="113786" y="34334"/>
                  </a:lnTo>
                  <a:cubicBezTo>
                    <a:pt x="113786" y="35017"/>
                    <a:pt x="113922" y="35631"/>
                    <a:pt x="114127" y="36245"/>
                  </a:cubicBezTo>
                  <a:cubicBezTo>
                    <a:pt x="112011" y="40204"/>
                    <a:pt x="110919" y="46893"/>
                    <a:pt x="110441" y="51671"/>
                  </a:cubicBezTo>
                  <a:cubicBezTo>
                    <a:pt x="109827" y="51535"/>
                    <a:pt x="109212" y="51398"/>
                    <a:pt x="108530" y="51398"/>
                  </a:cubicBezTo>
                  <a:lnTo>
                    <a:pt x="99247" y="50989"/>
                  </a:lnTo>
                  <a:lnTo>
                    <a:pt x="98769" y="50989"/>
                  </a:lnTo>
                  <a:cubicBezTo>
                    <a:pt x="96039" y="50989"/>
                    <a:pt x="93445" y="52149"/>
                    <a:pt x="91602" y="54129"/>
                  </a:cubicBezTo>
                  <a:lnTo>
                    <a:pt x="85800" y="53856"/>
                  </a:lnTo>
                  <a:cubicBezTo>
                    <a:pt x="85118" y="53378"/>
                    <a:pt x="84298" y="53105"/>
                    <a:pt x="83479" y="53037"/>
                  </a:cubicBezTo>
                  <a:lnTo>
                    <a:pt x="76176" y="52627"/>
                  </a:lnTo>
                  <a:lnTo>
                    <a:pt x="75903" y="52627"/>
                  </a:lnTo>
                  <a:cubicBezTo>
                    <a:pt x="75015" y="52627"/>
                    <a:pt x="74128" y="52900"/>
                    <a:pt x="73446" y="53378"/>
                  </a:cubicBezTo>
                  <a:lnTo>
                    <a:pt x="68531" y="53173"/>
                  </a:lnTo>
                  <a:lnTo>
                    <a:pt x="68395" y="53173"/>
                  </a:lnTo>
                  <a:cubicBezTo>
                    <a:pt x="66279" y="53310"/>
                    <a:pt x="60477" y="53924"/>
                    <a:pt x="57951" y="56859"/>
                  </a:cubicBezTo>
                  <a:cubicBezTo>
                    <a:pt x="57815" y="56449"/>
                    <a:pt x="57542" y="56040"/>
                    <a:pt x="57337" y="55630"/>
                  </a:cubicBezTo>
                  <a:cubicBezTo>
                    <a:pt x="57542" y="53514"/>
                    <a:pt x="57815" y="50648"/>
                    <a:pt x="58088" y="47508"/>
                  </a:cubicBezTo>
                  <a:cubicBezTo>
                    <a:pt x="58634" y="42388"/>
                    <a:pt x="59112" y="37815"/>
                    <a:pt x="59521" y="33856"/>
                  </a:cubicBezTo>
                  <a:lnTo>
                    <a:pt x="56996" y="33583"/>
                  </a:lnTo>
                  <a:lnTo>
                    <a:pt x="59589" y="33720"/>
                  </a:lnTo>
                  <a:cubicBezTo>
                    <a:pt x="60067" y="29556"/>
                    <a:pt x="61569" y="24983"/>
                    <a:pt x="63685" y="21229"/>
                  </a:cubicBezTo>
                  <a:cubicBezTo>
                    <a:pt x="66347" y="16587"/>
                    <a:pt x="69964" y="13106"/>
                    <a:pt x="74333" y="10990"/>
                  </a:cubicBezTo>
                  <a:cubicBezTo>
                    <a:pt x="77609" y="9284"/>
                    <a:pt x="81432" y="8396"/>
                    <a:pt x="85527" y="8328"/>
                  </a:cubicBezTo>
                  <a:close/>
                  <a:moveTo>
                    <a:pt x="29420" y="57337"/>
                  </a:moveTo>
                  <a:cubicBezTo>
                    <a:pt x="29625" y="57337"/>
                    <a:pt x="29829" y="57337"/>
                    <a:pt x="30034" y="57405"/>
                  </a:cubicBezTo>
                  <a:cubicBezTo>
                    <a:pt x="34539" y="57678"/>
                    <a:pt x="39317" y="59658"/>
                    <a:pt x="43890" y="61569"/>
                  </a:cubicBezTo>
                  <a:lnTo>
                    <a:pt x="44914" y="62047"/>
                  </a:lnTo>
                  <a:cubicBezTo>
                    <a:pt x="45733" y="62388"/>
                    <a:pt x="46416" y="62661"/>
                    <a:pt x="47167" y="62934"/>
                  </a:cubicBezTo>
                  <a:cubicBezTo>
                    <a:pt x="47371" y="63548"/>
                    <a:pt x="47644" y="64162"/>
                    <a:pt x="48054" y="64640"/>
                  </a:cubicBezTo>
                  <a:cubicBezTo>
                    <a:pt x="48873" y="65732"/>
                    <a:pt x="50102" y="66415"/>
                    <a:pt x="51399" y="66620"/>
                  </a:cubicBezTo>
                  <a:lnTo>
                    <a:pt x="52013" y="66688"/>
                  </a:lnTo>
                  <a:lnTo>
                    <a:pt x="52695" y="66688"/>
                  </a:lnTo>
                  <a:cubicBezTo>
                    <a:pt x="53924" y="66688"/>
                    <a:pt x="55084" y="66278"/>
                    <a:pt x="56040" y="65459"/>
                  </a:cubicBezTo>
                  <a:cubicBezTo>
                    <a:pt x="57542" y="65732"/>
                    <a:pt x="58975" y="65801"/>
                    <a:pt x="60340" y="65801"/>
                  </a:cubicBezTo>
                  <a:lnTo>
                    <a:pt x="61978" y="65801"/>
                  </a:lnTo>
                  <a:cubicBezTo>
                    <a:pt x="63958" y="66620"/>
                    <a:pt x="66006" y="67234"/>
                    <a:pt x="66961" y="67439"/>
                  </a:cubicBezTo>
                  <a:cubicBezTo>
                    <a:pt x="66074" y="67780"/>
                    <a:pt x="65323" y="68326"/>
                    <a:pt x="64709" y="69145"/>
                  </a:cubicBezTo>
                  <a:cubicBezTo>
                    <a:pt x="64094" y="69828"/>
                    <a:pt x="63753" y="70647"/>
                    <a:pt x="63617" y="71534"/>
                  </a:cubicBezTo>
                  <a:lnTo>
                    <a:pt x="54607" y="76790"/>
                  </a:lnTo>
                  <a:cubicBezTo>
                    <a:pt x="54538" y="76790"/>
                    <a:pt x="54402" y="76722"/>
                    <a:pt x="54334" y="76722"/>
                  </a:cubicBezTo>
                  <a:cubicBezTo>
                    <a:pt x="51330" y="75766"/>
                    <a:pt x="47371" y="74538"/>
                    <a:pt x="44505" y="73787"/>
                  </a:cubicBezTo>
                  <a:cubicBezTo>
                    <a:pt x="43890" y="73582"/>
                    <a:pt x="43276" y="73445"/>
                    <a:pt x="42593" y="73241"/>
                  </a:cubicBezTo>
                  <a:cubicBezTo>
                    <a:pt x="37747" y="71944"/>
                    <a:pt x="33242" y="70715"/>
                    <a:pt x="29488" y="68121"/>
                  </a:cubicBezTo>
                  <a:cubicBezTo>
                    <a:pt x="26621" y="66142"/>
                    <a:pt x="24847" y="63343"/>
                    <a:pt x="24574" y="60750"/>
                  </a:cubicBezTo>
                  <a:cubicBezTo>
                    <a:pt x="24505" y="59521"/>
                    <a:pt x="24915" y="58975"/>
                    <a:pt x="25188" y="58702"/>
                  </a:cubicBezTo>
                  <a:cubicBezTo>
                    <a:pt x="26007" y="57883"/>
                    <a:pt x="27645" y="57337"/>
                    <a:pt x="29420" y="57337"/>
                  </a:cubicBezTo>
                  <a:close/>
                  <a:moveTo>
                    <a:pt x="64299" y="89759"/>
                  </a:moveTo>
                  <a:cubicBezTo>
                    <a:pt x="70238" y="92626"/>
                    <a:pt x="74742" y="95493"/>
                    <a:pt x="78155" y="98564"/>
                  </a:cubicBezTo>
                  <a:cubicBezTo>
                    <a:pt x="79725" y="99929"/>
                    <a:pt x="81636" y="102114"/>
                    <a:pt x="82182" y="104844"/>
                  </a:cubicBezTo>
                  <a:cubicBezTo>
                    <a:pt x="82456" y="106346"/>
                    <a:pt x="83411" y="110919"/>
                    <a:pt x="72080" y="114263"/>
                  </a:cubicBezTo>
                  <a:cubicBezTo>
                    <a:pt x="67302" y="115697"/>
                    <a:pt x="62115" y="116106"/>
                    <a:pt x="57064" y="116516"/>
                  </a:cubicBezTo>
                  <a:cubicBezTo>
                    <a:pt x="56245" y="116584"/>
                    <a:pt x="55426" y="116652"/>
                    <a:pt x="54675" y="116721"/>
                  </a:cubicBezTo>
                  <a:cubicBezTo>
                    <a:pt x="46621" y="117471"/>
                    <a:pt x="38088" y="118427"/>
                    <a:pt x="29829" y="120953"/>
                  </a:cubicBezTo>
                  <a:lnTo>
                    <a:pt x="26621" y="117130"/>
                  </a:lnTo>
                  <a:cubicBezTo>
                    <a:pt x="26894" y="116311"/>
                    <a:pt x="27031" y="115151"/>
                    <a:pt x="26416" y="113717"/>
                  </a:cubicBezTo>
                  <a:cubicBezTo>
                    <a:pt x="26485" y="113171"/>
                    <a:pt x="26553" y="112557"/>
                    <a:pt x="26621" y="112011"/>
                  </a:cubicBezTo>
                  <a:lnTo>
                    <a:pt x="64299" y="89759"/>
                  </a:lnTo>
                  <a:close/>
                  <a:moveTo>
                    <a:pt x="21024" y="134399"/>
                  </a:moveTo>
                  <a:lnTo>
                    <a:pt x="37269" y="153784"/>
                  </a:lnTo>
                  <a:cubicBezTo>
                    <a:pt x="34676" y="155150"/>
                    <a:pt x="32355" y="156105"/>
                    <a:pt x="30102" y="156719"/>
                  </a:cubicBezTo>
                  <a:cubicBezTo>
                    <a:pt x="27645" y="157402"/>
                    <a:pt x="25256" y="157812"/>
                    <a:pt x="22935" y="157812"/>
                  </a:cubicBezTo>
                  <a:cubicBezTo>
                    <a:pt x="19591" y="157812"/>
                    <a:pt x="16724" y="157061"/>
                    <a:pt x="14608" y="155627"/>
                  </a:cubicBezTo>
                  <a:cubicBezTo>
                    <a:pt x="9079" y="151873"/>
                    <a:pt x="9557" y="148733"/>
                    <a:pt x="9693" y="147641"/>
                  </a:cubicBezTo>
                  <a:cubicBezTo>
                    <a:pt x="10240" y="143751"/>
                    <a:pt x="14676" y="138631"/>
                    <a:pt x="21024" y="134399"/>
                  </a:cubicBezTo>
                  <a:close/>
                  <a:moveTo>
                    <a:pt x="85595" y="1"/>
                  </a:moveTo>
                  <a:cubicBezTo>
                    <a:pt x="80271" y="69"/>
                    <a:pt x="75289" y="1161"/>
                    <a:pt x="70920" y="3277"/>
                  </a:cubicBezTo>
                  <a:cubicBezTo>
                    <a:pt x="65050" y="6144"/>
                    <a:pt x="60272" y="10580"/>
                    <a:pt x="56723" y="16655"/>
                  </a:cubicBezTo>
                  <a:cubicBezTo>
                    <a:pt x="52968" y="23003"/>
                    <a:pt x="51740" y="29146"/>
                    <a:pt x="51330" y="32218"/>
                  </a:cubicBezTo>
                  <a:cubicBezTo>
                    <a:pt x="51330" y="32218"/>
                    <a:pt x="51262" y="32628"/>
                    <a:pt x="51262" y="32764"/>
                  </a:cubicBezTo>
                  <a:cubicBezTo>
                    <a:pt x="50784" y="36791"/>
                    <a:pt x="50306" y="41433"/>
                    <a:pt x="49829" y="46620"/>
                  </a:cubicBezTo>
                  <a:cubicBezTo>
                    <a:pt x="49487" y="49692"/>
                    <a:pt x="49214" y="52490"/>
                    <a:pt x="49010" y="54606"/>
                  </a:cubicBezTo>
                  <a:lnTo>
                    <a:pt x="48941" y="54675"/>
                  </a:lnTo>
                  <a:cubicBezTo>
                    <a:pt x="48737" y="54538"/>
                    <a:pt x="48463" y="54470"/>
                    <a:pt x="48190" y="54333"/>
                  </a:cubicBezTo>
                  <a:lnTo>
                    <a:pt x="47098" y="53924"/>
                  </a:lnTo>
                  <a:cubicBezTo>
                    <a:pt x="42116" y="51808"/>
                    <a:pt x="36519" y="49419"/>
                    <a:pt x="30580" y="49009"/>
                  </a:cubicBezTo>
                  <a:lnTo>
                    <a:pt x="29488" y="49009"/>
                  </a:lnTo>
                  <a:cubicBezTo>
                    <a:pt x="25324" y="49009"/>
                    <a:pt x="21638" y="50443"/>
                    <a:pt x="19249" y="52832"/>
                  </a:cubicBezTo>
                  <a:cubicBezTo>
                    <a:pt x="16997" y="55084"/>
                    <a:pt x="15973" y="58088"/>
                    <a:pt x="16246" y="61432"/>
                  </a:cubicBezTo>
                  <a:cubicBezTo>
                    <a:pt x="16724" y="66551"/>
                    <a:pt x="19796" y="71466"/>
                    <a:pt x="24710" y="74947"/>
                  </a:cubicBezTo>
                  <a:cubicBezTo>
                    <a:pt x="29625" y="78428"/>
                    <a:pt x="35085" y="79862"/>
                    <a:pt x="40409" y="81295"/>
                  </a:cubicBezTo>
                  <a:cubicBezTo>
                    <a:pt x="41023" y="81500"/>
                    <a:pt x="41638" y="81636"/>
                    <a:pt x="42252" y="81841"/>
                  </a:cubicBezTo>
                  <a:cubicBezTo>
                    <a:pt x="43071" y="82046"/>
                    <a:pt x="43959" y="82319"/>
                    <a:pt x="44846" y="82524"/>
                  </a:cubicBezTo>
                  <a:lnTo>
                    <a:pt x="16246" y="99383"/>
                  </a:lnTo>
                  <a:cubicBezTo>
                    <a:pt x="15632" y="99315"/>
                    <a:pt x="15018" y="99247"/>
                    <a:pt x="14335" y="99247"/>
                  </a:cubicBezTo>
                  <a:cubicBezTo>
                    <a:pt x="13448" y="99247"/>
                    <a:pt x="12492" y="99315"/>
                    <a:pt x="11536" y="99588"/>
                  </a:cubicBezTo>
                  <a:cubicBezTo>
                    <a:pt x="9557" y="100066"/>
                    <a:pt x="7714" y="101021"/>
                    <a:pt x="6212" y="102387"/>
                  </a:cubicBezTo>
                  <a:lnTo>
                    <a:pt x="6076" y="102387"/>
                  </a:lnTo>
                  <a:cubicBezTo>
                    <a:pt x="2868" y="102387"/>
                    <a:pt x="1434" y="103752"/>
                    <a:pt x="888" y="104912"/>
                  </a:cubicBezTo>
                  <a:cubicBezTo>
                    <a:pt x="274" y="106141"/>
                    <a:pt x="1" y="108188"/>
                    <a:pt x="2117" y="110851"/>
                  </a:cubicBezTo>
                  <a:cubicBezTo>
                    <a:pt x="2117" y="112011"/>
                    <a:pt x="2185" y="113171"/>
                    <a:pt x="2458" y="114263"/>
                  </a:cubicBezTo>
                  <a:cubicBezTo>
                    <a:pt x="3550" y="118905"/>
                    <a:pt x="7304" y="122523"/>
                    <a:pt x="11946" y="123478"/>
                  </a:cubicBezTo>
                  <a:lnTo>
                    <a:pt x="15700" y="127983"/>
                  </a:lnTo>
                  <a:cubicBezTo>
                    <a:pt x="10513" y="131532"/>
                    <a:pt x="2595" y="138222"/>
                    <a:pt x="1434" y="146413"/>
                  </a:cubicBezTo>
                  <a:cubicBezTo>
                    <a:pt x="888" y="149962"/>
                    <a:pt x="1298" y="156719"/>
                    <a:pt x="9967" y="162521"/>
                  </a:cubicBezTo>
                  <a:cubicBezTo>
                    <a:pt x="13516" y="164910"/>
                    <a:pt x="17816" y="166139"/>
                    <a:pt x="22799" y="166139"/>
                  </a:cubicBezTo>
                  <a:cubicBezTo>
                    <a:pt x="25393" y="166139"/>
                    <a:pt x="28055" y="165798"/>
                    <a:pt x="30785" y="165183"/>
                  </a:cubicBezTo>
                  <a:cubicBezTo>
                    <a:pt x="31399" y="165047"/>
                    <a:pt x="31945" y="164910"/>
                    <a:pt x="32355" y="164774"/>
                  </a:cubicBezTo>
                  <a:cubicBezTo>
                    <a:pt x="35699" y="163818"/>
                    <a:pt x="39044" y="162385"/>
                    <a:pt x="42730" y="160337"/>
                  </a:cubicBezTo>
                  <a:lnTo>
                    <a:pt x="43549" y="161361"/>
                  </a:lnTo>
                  <a:cubicBezTo>
                    <a:pt x="41023" y="163409"/>
                    <a:pt x="40750" y="165320"/>
                    <a:pt x="41023" y="166685"/>
                  </a:cubicBezTo>
                  <a:cubicBezTo>
                    <a:pt x="41501" y="168460"/>
                    <a:pt x="43208" y="170576"/>
                    <a:pt x="49214" y="170576"/>
                  </a:cubicBezTo>
                  <a:cubicBezTo>
                    <a:pt x="51535" y="170576"/>
                    <a:pt x="54197" y="170234"/>
                    <a:pt x="56927" y="169620"/>
                  </a:cubicBezTo>
                  <a:cubicBezTo>
                    <a:pt x="61637" y="168528"/>
                    <a:pt x="65733" y="166617"/>
                    <a:pt x="67917" y="164637"/>
                  </a:cubicBezTo>
                  <a:cubicBezTo>
                    <a:pt x="69964" y="162794"/>
                    <a:pt x="70101" y="161020"/>
                    <a:pt x="69828" y="159928"/>
                  </a:cubicBezTo>
                  <a:cubicBezTo>
                    <a:pt x="69418" y="158085"/>
                    <a:pt x="67644" y="155969"/>
                    <a:pt x="61705" y="155969"/>
                  </a:cubicBezTo>
                  <a:cubicBezTo>
                    <a:pt x="60886" y="155969"/>
                    <a:pt x="59999" y="156037"/>
                    <a:pt x="59112" y="156105"/>
                  </a:cubicBezTo>
                  <a:lnTo>
                    <a:pt x="35699" y="127983"/>
                  </a:lnTo>
                  <a:cubicBezTo>
                    <a:pt x="42184" y="126413"/>
                    <a:pt x="48941" y="125594"/>
                    <a:pt x="55357" y="125048"/>
                  </a:cubicBezTo>
                  <a:lnTo>
                    <a:pt x="57746" y="124843"/>
                  </a:lnTo>
                  <a:cubicBezTo>
                    <a:pt x="63207" y="124365"/>
                    <a:pt x="68872" y="123888"/>
                    <a:pt x="74469" y="122249"/>
                  </a:cubicBezTo>
                  <a:cubicBezTo>
                    <a:pt x="90646" y="117471"/>
                    <a:pt x="91397" y="108257"/>
                    <a:pt x="90373" y="103137"/>
                  </a:cubicBezTo>
                  <a:cubicBezTo>
                    <a:pt x="89349" y="98223"/>
                    <a:pt x="86210" y="94537"/>
                    <a:pt x="83752" y="92353"/>
                  </a:cubicBezTo>
                  <a:cubicBezTo>
                    <a:pt x="81363" y="90169"/>
                    <a:pt x="78565" y="88121"/>
                    <a:pt x="75289" y="86141"/>
                  </a:cubicBezTo>
                  <a:cubicBezTo>
                    <a:pt x="76449" y="85800"/>
                    <a:pt x="77473" y="84981"/>
                    <a:pt x="78155" y="83821"/>
                  </a:cubicBezTo>
                  <a:lnTo>
                    <a:pt x="83275" y="75288"/>
                  </a:lnTo>
                  <a:cubicBezTo>
                    <a:pt x="84230" y="73719"/>
                    <a:pt x="84230" y="71739"/>
                    <a:pt x="83411" y="70101"/>
                  </a:cubicBezTo>
                  <a:cubicBezTo>
                    <a:pt x="83684" y="69555"/>
                    <a:pt x="83957" y="69009"/>
                    <a:pt x="84230" y="68394"/>
                  </a:cubicBezTo>
                  <a:lnTo>
                    <a:pt x="90988" y="68667"/>
                  </a:lnTo>
                  <a:cubicBezTo>
                    <a:pt x="91124" y="68804"/>
                    <a:pt x="91261" y="69009"/>
                    <a:pt x="91397" y="69145"/>
                  </a:cubicBezTo>
                  <a:cubicBezTo>
                    <a:pt x="93240" y="71125"/>
                    <a:pt x="95697" y="72285"/>
                    <a:pt x="98291" y="72353"/>
                  </a:cubicBezTo>
                  <a:lnTo>
                    <a:pt x="107642" y="72763"/>
                  </a:lnTo>
                  <a:lnTo>
                    <a:pt x="108052" y="72763"/>
                  </a:lnTo>
                  <a:cubicBezTo>
                    <a:pt x="108803" y="72763"/>
                    <a:pt x="109554" y="72695"/>
                    <a:pt x="110304" y="72490"/>
                  </a:cubicBezTo>
                  <a:cubicBezTo>
                    <a:pt x="111055" y="81295"/>
                    <a:pt x="113103" y="92489"/>
                    <a:pt x="118837" y="92489"/>
                  </a:cubicBezTo>
                  <a:cubicBezTo>
                    <a:pt x="119860" y="92489"/>
                    <a:pt x="121294" y="92148"/>
                    <a:pt x="122727" y="90373"/>
                  </a:cubicBezTo>
                  <a:cubicBezTo>
                    <a:pt x="125867" y="86414"/>
                    <a:pt x="127915" y="75493"/>
                    <a:pt x="127915" y="62593"/>
                  </a:cubicBezTo>
                  <a:cubicBezTo>
                    <a:pt x="127915" y="51467"/>
                    <a:pt x="126481" y="41774"/>
                    <a:pt x="124024" y="36791"/>
                  </a:cubicBezTo>
                  <a:cubicBezTo>
                    <a:pt x="124434" y="36109"/>
                    <a:pt x="124638" y="35358"/>
                    <a:pt x="124638" y="34539"/>
                  </a:cubicBezTo>
                  <a:lnTo>
                    <a:pt x="124707" y="31331"/>
                  </a:lnTo>
                  <a:cubicBezTo>
                    <a:pt x="124707" y="29966"/>
                    <a:pt x="124161" y="28669"/>
                    <a:pt x="123205" y="27713"/>
                  </a:cubicBezTo>
                  <a:cubicBezTo>
                    <a:pt x="122864" y="26075"/>
                    <a:pt x="122181" y="23481"/>
                    <a:pt x="120884" y="20546"/>
                  </a:cubicBezTo>
                  <a:cubicBezTo>
                    <a:pt x="119929" y="18362"/>
                    <a:pt x="118768" y="16382"/>
                    <a:pt x="117471" y="14471"/>
                  </a:cubicBezTo>
                  <a:cubicBezTo>
                    <a:pt x="116652" y="13311"/>
                    <a:pt x="115697" y="12150"/>
                    <a:pt x="114741" y="11058"/>
                  </a:cubicBezTo>
                  <a:cubicBezTo>
                    <a:pt x="110714" y="6758"/>
                    <a:pt x="105731" y="3686"/>
                    <a:pt x="99861" y="1844"/>
                  </a:cubicBezTo>
                  <a:cubicBezTo>
                    <a:pt x="95834" y="615"/>
                    <a:pt x="91329" y="1"/>
                    <a:pt x="8655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38;p50">
              <a:extLst>
                <a:ext uri="{FF2B5EF4-FFF2-40B4-BE49-F238E27FC236}">
                  <a16:creationId xmlns:a16="http://schemas.microsoft.com/office/drawing/2014/main" id="{A032AEC2-EF92-4DCA-A395-6BF22A6D6941}"/>
                </a:ext>
              </a:extLst>
            </p:cNvPr>
            <p:cNvSpPr/>
            <p:nvPr/>
          </p:nvSpPr>
          <p:spPr>
            <a:xfrm rot="-278685">
              <a:off x="853855" y="2883176"/>
              <a:ext cx="647036" cy="559657"/>
            </a:xfrm>
            <a:custGeom>
              <a:avLst/>
              <a:gdLst/>
              <a:ahLst/>
              <a:cxnLst/>
              <a:rect l="l" t="t" r="r" b="b"/>
              <a:pathLst>
                <a:path w="69896" h="57069" extrusionOk="0">
                  <a:moveTo>
                    <a:pt x="35570" y="0"/>
                  </a:moveTo>
                  <a:cubicBezTo>
                    <a:pt x="35341" y="0"/>
                    <a:pt x="35111" y="2"/>
                    <a:pt x="34880" y="5"/>
                  </a:cubicBezTo>
                  <a:lnTo>
                    <a:pt x="34539" y="5"/>
                  </a:lnTo>
                  <a:cubicBezTo>
                    <a:pt x="29215" y="73"/>
                    <a:pt x="24710" y="1234"/>
                    <a:pt x="20887" y="3077"/>
                  </a:cubicBezTo>
                  <a:cubicBezTo>
                    <a:pt x="14949" y="5944"/>
                    <a:pt x="10649" y="10517"/>
                    <a:pt x="7782" y="15431"/>
                  </a:cubicBezTo>
                  <a:cubicBezTo>
                    <a:pt x="4847" y="20414"/>
                    <a:pt x="3345" y="25738"/>
                    <a:pt x="2731" y="30038"/>
                  </a:cubicBezTo>
                  <a:cubicBezTo>
                    <a:pt x="2731" y="30175"/>
                    <a:pt x="2731" y="30380"/>
                    <a:pt x="2663" y="30584"/>
                  </a:cubicBezTo>
                  <a:cubicBezTo>
                    <a:pt x="2185" y="35158"/>
                    <a:pt x="1639" y="40004"/>
                    <a:pt x="1229" y="44304"/>
                  </a:cubicBezTo>
                  <a:cubicBezTo>
                    <a:pt x="547" y="51266"/>
                    <a:pt x="69" y="56659"/>
                    <a:pt x="1" y="56727"/>
                  </a:cubicBezTo>
                  <a:lnTo>
                    <a:pt x="3277" y="57068"/>
                  </a:lnTo>
                  <a:cubicBezTo>
                    <a:pt x="3277" y="56932"/>
                    <a:pt x="3755" y="51608"/>
                    <a:pt x="4437" y="44714"/>
                  </a:cubicBezTo>
                  <a:cubicBezTo>
                    <a:pt x="4847" y="40482"/>
                    <a:pt x="5393" y="35635"/>
                    <a:pt x="5871" y="31062"/>
                  </a:cubicBezTo>
                  <a:cubicBezTo>
                    <a:pt x="5871" y="30994"/>
                    <a:pt x="5871" y="30994"/>
                    <a:pt x="5871" y="30926"/>
                  </a:cubicBezTo>
                  <a:cubicBezTo>
                    <a:pt x="6348" y="27035"/>
                    <a:pt x="7714" y="22052"/>
                    <a:pt x="10376" y="17411"/>
                  </a:cubicBezTo>
                  <a:cubicBezTo>
                    <a:pt x="12901" y="12974"/>
                    <a:pt x="16724" y="8810"/>
                    <a:pt x="22048" y="6148"/>
                  </a:cubicBezTo>
                  <a:cubicBezTo>
                    <a:pt x="25460" y="4442"/>
                    <a:pt x="29556" y="3350"/>
                    <a:pt x="34402" y="3281"/>
                  </a:cubicBezTo>
                  <a:cubicBezTo>
                    <a:pt x="34470" y="3213"/>
                    <a:pt x="34539" y="3213"/>
                    <a:pt x="34607" y="3213"/>
                  </a:cubicBezTo>
                  <a:cubicBezTo>
                    <a:pt x="34876" y="3209"/>
                    <a:pt x="35143" y="3207"/>
                    <a:pt x="35409" y="3207"/>
                  </a:cubicBezTo>
                  <a:cubicBezTo>
                    <a:pt x="39400" y="3207"/>
                    <a:pt x="43088" y="3687"/>
                    <a:pt x="46415" y="4647"/>
                  </a:cubicBezTo>
                  <a:cubicBezTo>
                    <a:pt x="51398" y="6080"/>
                    <a:pt x="55562" y="8537"/>
                    <a:pt x="58906" y="12018"/>
                  </a:cubicBezTo>
                  <a:cubicBezTo>
                    <a:pt x="59862" y="12974"/>
                    <a:pt x="60818" y="14066"/>
                    <a:pt x="61637" y="15295"/>
                  </a:cubicBezTo>
                  <a:cubicBezTo>
                    <a:pt x="62729" y="16865"/>
                    <a:pt x="63548" y="18435"/>
                    <a:pt x="64230" y="19868"/>
                  </a:cubicBezTo>
                  <a:cubicBezTo>
                    <a:pt x="66278" y="24168"/>
                    <a:pt x="66688" y="27649"/>
                    <a:pt x="66688" y="27649"/>
                  </a:cubicBezTo>
                  <a:lnTo>
                    <a:pt x="69896" y="27308"/>
                  </a:lnTo>
                  <a:cubicBezTo>
                    <a:pt x="69827" y="27103"/>
                    <a:pt x="69418" y="23554"/>
                    <a:pt x="67438" y="19049"/>
                  </a:cubicBezTo>
                  <a:cubicBezTo>
                    <a:pt x="66619" y="17274"/>
                    <a:pt x="65596" y="15363"/>
                    <a:pt x="64299" y="13452"/>
                  </a:cubicBezTo>
                  <a:cubicBezTo>
                    <a:pt x="63548" y="12428"/>
                    <a:pt x="62661" y="11336"/>
                    <a:pt x="61705" y="10244"/>
                  </a:cubicBezTo>
                  <a:cubicBezTo>
                    <a:pt x="58633" y="6899"/>
                    <a:pt x="54197" y="3691"/>
                    <a:pt x="47985" y="1780"/>
                  </a:cubicBezTo>
                  <a:cubicBezTo>
                    <a:pt x="44468" y="673"/>
                    <a:pt x="40330" y="0"/>
                    <a:pt x="35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39;p50">
              <a:extLst>
                <a:ext uri="{FF2B5EF4-FFF2-40B4-BE49-F238E27FC236}">
                  <a16:creationId xmlns:a16="http://schemas.microsoft.com/office/drawing/2014/main" id="{78953A1D-0F1C-4837-A266-14C4BFC80482}"/>
                </a:ext>
              </a:extLst>
            </p:cNvPr>
            <p:cNvSpPr/>
            <p:nvPr/>
          </p:nvSpPr>
          <p:spPr>
            <a:xfrm rot="-278685">
              <a:off x="1458325" y="3114672"/>
              <a:ext cx="53719" cy="81680"/>
            </a:xfrm>
            <a:custGeom>
              <a:avLst/>
              <a:gdLst/>
              <a:ahLst/>
              <a:cxnLst/>
              <a:rect l="l" t="t" r="r" b="b"/>
              <a:pathLst>
                <a:path w="5803" h="8329" extrusionOk="0">
                  <a:moveTo>
                    <a:pt x="2662" y="1"/>
                  </a:moveTo>
                  <a:cubicBezTo>
                    <a:pt x="1229" y="1"/>
                    <a:pt x="69" y="1093"/>
                    <a:pt x="69" y="2526"/>
                  </a:cubicBezTo>
                  <a:lnTo>
                    <a:pt x="0" y="5734"/>
                  </a:lnTo>
                  <a:cubicBezTo>
                    <a:pt x="0" y="7099"/>
                    <a:pt x="1092" y="8260"/>
                    <a:pt x="2458" y="8328"/>
                  </a:cubicBezTo>
                  <a:lnTo>
                    <a:pt x="3072" y="8328"/>
                  </a:lnTo>
                  <a:cubicBezTo>
                    <a:pt x="4505" y="8328"/>
                    <a:pt x="5666" y="7236"/>
                    <a:pt x="5666" y="5803"/>
                  </a:cubicBezTo>
                  <a:lnTo>
                    <a:pt x="5734" y="2594"/>
                  </a:lnTo>
                  <a:cubicBezTo>
                    <a:pt x="5802" y="1229"/>
                    <a:pt x="4642" y="69"/>
                    <a:pt x="3277" y="69"/>
                  </a:cubicBezTo>
                  <a:lnTo>
                    <a:pt x="26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40;p50">
              <a:extLst>
                <a:ext uri="{FF2B5EF4-FFF2-40B4-BE49-F238E27FC236}">
                  <a16:creationId xmlns:a16="http://schemas.microsoft.com/office/drawing/2014/main" id="{744B4BC3-E066-4F1F-B331-C12851E91879}"/>
                </a:ext>
              </a:extLst>
            </p:cNvPr>
            <p:cNvSpPr/>
            <p:nvPr/>
          </p:nvSpPr>
          <p:spPr>
            <a:xfrm rot="-278685">
              <a:off x="896770" y="3658004"/>
              <a:ext cx="152289" cy="70971"/>
            </a:xfrm>
            <a:custGeom>
              <a:avLst/>
              <a:gdLst/>
              <a:ahLst/>
              <a:cxnLst/>
              <a:rect l="l" t="t" r="r" b="b"/>
              <a:pathLst>
                <a:path w="16451" h="7237" extrusionOk="0">
                  <a:moveTo>
                    <a:pt x="3755" y="1"/>
                  </a:moveTo>
                  <a:lnTo>
                    <a:pt x="1" y="2185"/>
                  </a:lnTo>
                  <a:cubicBezTo>
                    <a:pt x="479" y="2322"/>
                    <a:pt x="956" y="2458"/>
                    <a:pt x="1366" y="2595"/>
                  </a:cubicBezTo>
                  <a:cubicBezTo>
                    <a:pt x="4574" y="3687"/>
                    <a:pt x="6826" y="4506"/>
                    <a:pt x="10035" y="5939"/>
                  </a:cubicBezTo>
                  <a:cubicBezTo>
                    <a:pt x="11127" y="6349"/>
                    <a:pt x="12082" y="6827"/>
                    <a:pt x="13038" y="7236"/>
                  </a:cubicBezTo>
                  <a:lnTo>
                    <a:pt x="16451" y="5257"/>
                  </a:lnTo>
                  <a:cubicBezTo>
                    <a:pt x="14813" y="4506"/>
                    <a:pt x="13106" y="3755"/>
                    <a:pt x="11331" y="2936"/>
                  </a:cubicBezTo>
                  <a:cubicBezTo>
                    <a:pt x="8533" y="1707"/>
                    <a:pt x="6349" y="888"/>
                    <a:pt x="3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41;p50">
              <a:extLst>
                <a:ext uri="{FF2B5EF4-FFF2-40B4-BE49-F238E27FC236}">
                  <a16:creationId xmlns:a16="http://schemas.microsoft.com/office/drawing/2014/main" id="{14459345-803E-4310-9714-29E0EF97F70A}"/>
                </a:ext>
              </a:extLst>
            </p:cNvPr>
            <p:cNvSpPr/>
            <p:nvPr/>
          </p:nvSpPr>
          <p:spPr>
            <a:xfrm rot="-278685">
              <a:off x="952401" y="3420412"/>
              <a:ext cx="87211" cy="92389"/>
            </a:xfrm>
            <a:custGeom>
              <a:avLst/>
              <a:gdLst/>
              <a:ahLst/>
              <a:cxnLst/>
              <a:rect l="l" t="t" r="r" b="b"/>
              <a:pathLst>
                <a:path w="9421" h="9421" extrusionOk="0">
                  <a:moveTo>
                    <a:pt x="9420" y="1"/>
                  </a:moveTo>
                  <a:lnTo>
                    <a:pt x="9420" y="1"/>
                  </a:lnTo>
                  <a:cubicBezTo>
                    <a:pt x="9420" y="1"/>
                    <a:pt x="206" y="615"/>
                    <a:pt x="69" y="4301"/>
                  </a:cubicBezTo>
                  <a:cubicBezTo>
                    <a:pt x="1" y="7304"/>
                    <a:pt x="9011" y="9420"/>
                    <a:pt x="9011" y="9420"/>
                  </a:cubicBezTo>
                  <a:lnTo>
                    <a:pt x="94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42;p50">
              <a:extLst>
                <a:ext uri="{FF2B5EF4-FFF2-40B4-BE49-F238E27FC236}">
                  <a16:creationId xmlns:a16="http://schemas.microsoft.com/office/drawing/2014/main" id="{E2674839-0F39-4598-81E1-E04A8CB39EDA}"/>
                </a:ext>
              </a:extLst>
            </p:cNvPr>
            <p:cNvSpPr/>
            <p:nvPr/>
          </p:nvSpPr>
          <p:spPr>
            <a:xfrm rot="-278685">
              <a:off x="1028153" y="3405886"/>
              <a:ext cx="293830" cy="105098"/>
            </a:xfrm>
            <a:custGeom>
              <a:avLst/>
              <a:gdLst/>
              <a:ahLst/>
              <a:cxnLst/>
              <a:rect l="l" t="t" r="r" b="b"/>
              <a:pathLst>
                <a:path w="31741" h="10717" extrusionOk="0">
                  <a:moveTo>
                    <a:pt x="1229" y="1"/>
                  </a:moveTo>
                  <a:cubicBezTo>
                    <a:pt x="547" y="1434"/>
                    <a:pt x="137" y="3004"/>
                    <a:pt x="69" y="4710"/>
                  </a:cubicBezTo>
                  <a:cubicBezTo>
                    <a:pt x="69" y="4710"/>
                    <a:pt x="69" y="4710"/>
                    <a:pt x="69" y="4779"/>
                  </a:cubicBezTo>
                  <a:cubicBezTo>
                    <a:pt x="1" y="6417"/>
                    <a:pt x="274" y="7987"/>
                    <a:pt x="820" y="9420"/>
                  </a:cubicBezTo>
                  <a:lnTo>
                    <a:pt x="31399" y="10717"/>
                  </a:lnTo>
                  <a:lnTo>
                    <a:pt x="31535" y="6212"/>
                  </a:lnTo>
                  <a:lnTo>
                    <a:pt x="31740" y="1297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43;p50">
              <a:extLst>
                <a:ext uri="{FF2B5EF4-FFF2-40B4-BE49-F238E27FC236}">
                  <a16:creationId xmlns:a16="http://schemas.microsoft.com/office/drawing/2014/main" id="{46C6F4E7-68FF-4377-8271-F76380C0982F}"/>
                </a:ext>
              </a:extLst>
            </p:cNvPr>
            <p:cNvSpPr/>
            <p:nvPr/>
          </p:nvSpPr>
          <p:spPr>
            <a:xfrm rot="-278685">
              <a:off x="1089757" y="3403231"/>
              <a:ext cx="105476" cy="166262"/>
            </a:xfrm>
            <a:custGeom>
              <a:avLst/>
              <a:gdLst/>
              <a:ahLst/>
              <a:cxnLst/>
              <a:rect l="l" t="t" r="r" b="b"/>
              <a:pathLst>
                <a:path w="11394" h="16954" extrusionOk="0">
                  <a:moveTo>
                    <a:pt x="2138" y="0"/>
                  </a:moveTo>
                  <a:cubicBezTo>
                    <a:pt x="959" y="0"/>
                    <a:pt x="1" y="1062"/>
                    <a:pt x="200" y="2188"/>
                  </a:cubicBezTo>
                  <a:cubicBezTo>
                    <a:pt x="746" y="6556"/>
                    <a:pt x="2043" y="15498"/>
                    <a:pt x="3271" y="16385"/>
                  </a:cubicBezTo>
                  <a:cubicBezTo>
                    <a:pt x="3926" y="16822"/>
                    <a:pt x="4483" y="16953"/>
                    <a:pt x="4916" y="16953"/>
                  </a:cubicBezTo>
                  <a:cubicBezTo>
                    <a:pt x="5565" y="16953"/>
                    <a:pt x="5933" y="16658"/>
                    <a:pt x="5933" y="16658"/>
                  </a:cubicBezTo>
                  <a:cubicBezTo>
                    <a:pt x="5933" y="16658"/>
                    <a:pt x="11121" y="6898"/>
                    <a:pt x="11326" y="2461"/>
                  </a:cubicBezTo>
                  <a:cubicBezTo>
                    <a:pt x="11394" y="1437"/>
                    <a:pt x="10575" y="550"/>
                    <a:pt x="9551" y="481"/>
                  </a:cubicBezTo>
                  <a:lnTo>
                    <a:pt x="2247" y="4"/>
                  </a:lnTo>
                  <a:cubicBezTo>
                    <a:pt x="2211" y="1"/>
                    <a:pt x="2174" y="0"/>
                    <a:pt x="2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44;p50">
              <a:extLst>
                <a:ext uri="{FF2B5EF4-FFF2-40B4-BE49-F238E27FC236}">
                  <a16:creationId xmlns:a16="http://schemas.microsoft.com/office/drawing/2014/main" id="{AA9F8CB6-A967-45BF-8552-BDF4B71EE19E}"/>
                </a:ext>
              </a:extLst>
            </p:cNvPr>
            <p:cNvSpPr/>
            <p:nvPr/>
          </p:nvSpPr>
          <p:spPr>
            <a:xfrm rot="-278685">
              <a:off x="1249366" y="3369846"/>
              <a:ext cx="226216" cy="163467"/>
            </a:xfrm>
            <a:custGeom>
              <a:avLst/>
              <a:gdLst/>
              <a:ahLst/>
              <a:cxnLst/>
              <a:rect l="l" t="t" r="r" b="b"/>
              <a:pathLst>
                <a:path w="24437" h="16669" extrusionOk="0">
                  <a:moveTo>
                    <a:pt x="7479" y="0"/>
                  </a:moveTo>
                  <a:cubicBezTo>
                    <a:pt x="3551" y="0"/>
                    <a:pt x="336" y="3135"/>
                    <a:pt x="137" y="7040"/>
                  </a:cubicBezTo>
                  <a:lnTo>
                    <a:pt x="69" y="8542"/>
                  </a:lnTo>
                  <a:cubicBezTo>
                    <a:pt x="1" y="10589"/>
                    <a:pt x="752" y="12501"/>
                    <a:pt x="2048" y="13866"/>
                  </a:cubicBezTo>
                  <a:cubicBezTo>
                    <a:pt x="3345" y="15231"/>
                    <a:pt x="5120" y="16187"/>
                    <a:pt x="7168" y="16255"/>
                  </a:cubicBezTo>
                  <a:lnTo>
                    <a:pt x="16451" y="16664"/>
                  </a:lnTo>
                  <a:cubicBezTo>
                    <a:pt x="16537" y="16667"/>
                    <a:pt x="16622" y="16669"/>
                    <a:pt x="16708" y="16669"/>
                  </a:cubicBezTo>
                  <a:cubicBezTo>
                    <a:pt x="20691" y="16669"/>
                    <a:pt x="24030" y="13575"/>
                    <a:pt x="24164" y="9566"/>
                  </a:cubicBezTo>
                  <a:lnTo>
                    <a:pt x="24232" y="8064"/>
                  </a:lnTo>
                  <a:cubicBezTo>
                    <a:pt x="24437" y="3969"/>
                    <a:pt x="21229" y="556"/>
                    <a:pt x="17133" y="351"/>
                  </a:cubicBezTo>
                  <a:lnTo>
                    <a:pt x="16314" y="351"/>
                  </a:lnTo>
                  <a:lnTo>
                    <a:pt x="7850" y="10"/>
                  </a:lnTo>
                  <a:cubicBezTo>
                    <a:pt x="7726" y="3"/>
                    <a:pt x="7602" y="0"/>
                    <a:pt x="7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45;p50">
              <a:extLst>
                <a:ext uri="{FF2B5EF4-FFF2-40B4-BE49-F238E27FC236}">
                  <a16:creationId xmlns:a16="http://schemas.microsoft.com/office/drawing/2014/main" id="{8ACE0C06-FB3B-4F48-9AD8-E29EA0BAA536}"/>
                </a:ext>
              </a:extLst>
            </p:cNvPr>
            <p:cNvSpPr/>
            <p:nvPr/>
          </p:nvSpPr>
          <p:spPr>
            <a:xfrm rot="-278685">
              <a:off x="543089" y="3998381"/>
              <a:ext cx="418931" cy="520116"/>
            </a:xfrm>
            <a:custGeom>
              <a:avLst/>
              <a:gdLst/>
              <a:ahLst/>
              <a:cxnLst/>
              <a:rect l="l" t="t" r="r" b="b"/>
              <a:pathLst>
                <a:path w="45255" h="53037" extrusionOk="0">
                  <a:moveTo>
                    <a:pt x="3072" y="0"/>
                  </a:moveTo>
                  <a:lnTo>
                    <a:pt x="1" y="2526"/>
                  </a:lnTo>
                  <a:lnTo>
                    <a:pt x="42183" y="53036"/>
                  </a:lnTo>
                  <a:lnTo>
                    <a:pt x="45255" y="50442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46;p50">
              <a:extLst>
                <a:ext uri="{FF2B5EF4-FFF2-40B4-BE49-F238E27FC236}">
                  <a16:creationId xmlns:a16="http://schemas.microsoft.com/office/drawing/2014/main" id="{7CB427B2-28EB-4C88-A5EF-67A0BEEE6BF0}"/>
                </a:ext>
              </a:extLst>
            </p:cNvPr>
            <p:cNvSpPr/>
            <p:nvPr/>
          </p:nvSpPr>
          <p:spPr>
            <a:xfrm rot="-278685">
              <a:off x="593799" y="3966720"/>
              <a:ext cx="418931" cy="520783"/>
            </a:xfrm>
            <a:custGeom>
              <a:avLst/>
              <a:gdLst/>
              <a:ahLst/>
              <a:cxnLst/>
              <a:rect l="l" t="t" r="r" b="b"/>
              <a:pathLst>
                <a:path w="45255" h="53105" extrusionOk="0">
                  <a:moveTo>
                    <a:pt x="3140" y="1"/>
                  </a:moveTo>
                  <a:lnTo>
                    <a:pt x="0" y="2594"/>
                  </a:lnTo>
                  <a:lnTo>
                    <a:pt x="42183" y="53105"/>
                  </a:lnTo>
                  <a:lnTo>
                    <a:pt x="45255" y="50511"/>
                  </a:lnTo>
                  <a:lnTo>
                    <a:pt x="3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47;p50">
              <a:extLst>
                <a:ext uri="{FF2B5EF4-FFF2-40B4-BE49-F238E27FC236}">
                  <a16:creationId xmlns:a16="http://schemas.microsoft.com/office/drawing/2014/main" id="{7F8BF86E-3D1A-460E-9092-E1EE2D426D38}"/>
                </a:ext>
              </a:extLst>
            </p:cNvPr>
            <p:cNvSpPr/>
            <p:nvPr/>
          </p:nvSpPr>
          <p:spPr>
            <a:xfrm rot="-278685">
              <a:off x="604142" y="3623161"/>
              <a:ext cx="549095" cy="364818"/>
            </a:xfrm>
            <a:custGeom>
              <a:avLst/>
              <a:gdLst/>
              <a:ahLst/>
              <a:cxnLst/>
              <a:rect l="l" t="t" r="r" b="b"/>
              <a:pathLst>
                <a:path w="59316" h="37201" extrusionOk="0">
                  <a:moveTo>
                    <a:pt x="57268" y="0"/>
                  </a:moveTo>
                  <a:lnTo>
                    <a:pt x="0" y="33720"/>
                  </a:lnTo>
                  <a:lnTo>
                    <a:pt x="2048" y="37201"/>
                  </a:lnTo>
                  <a:lnTo>
                    <a:pt x="59316" y="3482"/>
                  </a:lnTo>
                  <a:lnTo>
                    <a:pt x="572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48;p50">
              <a:extLst>
                <a:ext uri="{FF2B5EF4-FFF2-40B4-BE49-F238E27FC236}">
                  <a16:creationId xmlns:a16="http://schemas.microsoft.com/office/drawing/2014/main" id="{38F1523A-40DA-4460-8557-EECEAC96C6AC}"/>
                </a:ext>
              </a:extLst>
            </p:cNvPr>
            <p:cNvSpPr/>
            <p:nvPr/>
          </p:nvSpPr>
          <p:spPr>
            <a:xfrm rot="-278685">
              <a:off x="550361" y="3575561"/>
              <a:ext cx="555418" cy="368839"/>
            </a:xfrm>
            <a:custGeom>
              <a:avLst/>
              <a:gdLst/>
              <a:ahLst/>
              <a:cxnLst/>
              <a:rect l="l" t="t" r="r" b="b"/>
              <a:pathLst>
                <a:path w="59999" h="37611" extrusionOk="0">
                  <a:moveTo>
                    <a:pt x="57951" y="1"/>
                  </a:moveTo>
                  <a:lnTo>
                    <a:pt x="1" y="34129"/>
                  </a:lnTo>
                  <a:lnTo>
                    <a:pt x="2049" y="37610"/>
                  </a:lnTo>
                  <a:lnTo>
                    <a:pt x="59999" y="3482"/>
                  </a:lnTo>
                  <a:lnTo>
                    <a:pt x="579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49;p50">
              <a:extLst>
                <a:ext uri="{FF2B5EF4-FFF2-40B4-BE49-F238E27FC236}">
                  <a16:creationId xmlns:a16="http://schemas.microsoft.com/office/drawing/2014/main" id="{0E93A891-D5A4-4F7A-9EE4-AB1C25B672E6}"/>
                </a:ext>
              </a:extLst>
            </p:cNvPr>
            <p:cNvSpPr/>
            <p:nvPr/>
          </p:nvSpPr>
          <p:spPr>
            <a:xfrm rot="-278685">
              <a:off x="887129" y="4431952"/>
              <a:ext cx="224328" cy="93163"/>
            </a:xfrm>
            <a:custGeom>
              <a:avLst/>
              <a:gdLst/>
              <a:ahLst/>
              <a:cxnLst/>
              <a:rect l="l" t="t" r="r" b="b"/>
              <a:pathLst>
                <a:path w="24233" h="9500" extrusionOk="0">
                  <a:moveTo>
                    <a:pt x="18438" y="1"/>
                  </a:moveTo>
                  <a:cubicBezTo>
                    <a:pt x="16365" y="1"/>
                    <a:pt x="13880" y="301"/>
                    <a:pt x="11263" y="928"/>
                  </a:cubicBezTo>
                  <a:cubicBezTo>
                    <a:pt x="7919" y="1679"/>
                    <a:pt x="5052" y="2839"/>
                    <a:pt x="3073" y="4068"/>
                  </a:cubicBezTo>
                  <a:cubicBezTo>
                    <a:pt x="1093" y="5228"/>
                    <a:pt x="1" y="6525"/>
                    <a:pt x="274" y="7549"/>
                  </a:cubicBezTo>
                  <a:cubicBezTo>
                    <a:pt x="561" y="8820"/>
                    <a:pt x="2745" y="9500"/>
                    <a:pt x="5863" y="9500"/>
                  </a:cubicBezTo>
                  <a:cubicBezTo>
                    <a:pt x="7936" y="9500"/>
                    <a:pt x="10422" y="9199"/>
                    <a:pt x="13038" y="8573"/>
                  </a:cubicBezTo>
                  <a:cubicBezTo>
                    <a:pt x="17475" y="7549"/>
                    <a:pt x="21161" y="5842"/>
                    <a:pt x="22935" y="4272"/>
                  </a:cubicBezTo>
                  <a:cubicBezTo>
                    <a:pt x="23823" y="3453"/>
                    <a:pt x="24232" y="2634"/>
                    <a:pt x="24027" y="1952"/>
                  </a:cubicBezTo>
                  <a:cubicBezTo>
                    <a:pt x="23740" y="680"/>
                    <a:pt x="21557" y="1"/>
                    <a:pt x="18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50;p50">
              <a:extLst>
                <a:ext uri="{FF2B5EF4-FFF2-40B4-BE49-F238E27FC236}">
                  <a16:creationId xmlns:a16="http://schemas.microsoft.com/office/drawing/2014/main" id="{D1C7FA79-3DA3-407D-9D3F-64141BB4F6F5}"/>
                </a:ext>
              </a:extLst>
            </p:cNvPr>
            <p:cNvSpPr/>
            <p:nvPr/>
          </p:nvSpPr>
          <p:spPr>
            <a:xfrm rot="-278685">
              <a:off x="481388" y="3907884"/>
              <a:ext cx="196519" cy="189896"/>
            </a:xfrm>
            <a:custGeom>
              <a:avLst/>
              <a:gdLst/>
              <a:ahLst/>
              <a:cxnLst/>
              <a:rect l="l" t="t" r="r" b="b"/>
              <a:pathLst>
                <a:path w="21229" h="19364" extrusionOk="0">
                  <a:moveTo>
                    <a:pt x="10630" y="0"/>
                  </a:moveTo>
                  <a:cubicBezTo>
                    <a:pt x="9892" y="0"/>
                    <a:pt x="9143" y="85"/>
                    <a:pt x="8396" y="262"/>
                  </a:cubicBezTo>
                  <a:cubicBezTo>
                    <a:pt x="3208" y="1491"/>
                    <a:pt x="0" y="6678"/>
                    <a:pt x="1160" y="11934"/>
                  </a:cubicBezTo>
                  <a:cubicBezTo>
                    <a:pt x="2212" y="16374"/>
                    <a:pt x="6213" y="19363"/>
                    <a:pt x="10596" y="19363"/>
                  </a:cubicBezTo>
                  <a:cubicBezTo>
                    <a:pt x="11335" y="19363"/>
                    <a:pt x="12084" y="19279"/>
                    <a:pt x="12832" y="19101"/>
                  </a:cubicBezTo>
                  <a:cubicBezTo>
                    <a:pt x="18020" y="17873"/>
                    <a:pt x="21228" y="12685"/>
                    <a:pt x="20068" y="7498"/>
                  </a:cubicBezTo>
                  <a:cubicBezTo>
                    <a:pt x="19016" y="2999"/>
                    <a:pt x="15014" y="0"/>
                    <a:pt x="10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51;p50">
              <a:extLst>
                <a:ext uri="{FF2B5EF4-FFF2-40B4-BE49-F238E27FC236}">
                  <a16:creationId xmlns:a16="http://schemas.microsoft.com/office/drawing/2014/main" id="{7F9BADBD-5894-4E18-AFE2-C3F678FD6799}"/>
                </a:ext>
              </a:extLst>
            </p:cNvPr>
            <p:cNvSpPr/>
            <p:nvPr/>
          </p:nvSpPr>
          <p:spPr>
            <a:xfrm rot="-278685">
              <a:off x="466728" y="3939116"/>
              <a:ext cx="212312" cy="124878"/>
            </a:xfrm>
            <a:custGeom>
              <a:avLst/>
              <a:gdLst/>
              <a:ahLst/>
              <a:cxnLst/>
              <a:rect l="l" t="t" r="r" b="b"/>
              <a:pathLst>
                <a:path w="22935" h="12734" extrusionOk="0">
                  <a:moveTo>
                    <a:pt x="3886" y="1"/>
                  </a:moveTo>
                  <a:cubicBezTo>
                    <a:pt x="2405" y="1"/>
                    <a:pt x="1349" y="375"/>
                    <a:pt x="956" y="1160"/>
                  </a:cubicBezTo>
                  <a:cubicBezTo>
                    <a:pt x="0" y="3140"/>
                    <a:pt x="3891" y="7167"/>
                    <a:pt x="9624" y="10034"/>
                  </a:cubicBezTo>
                  <a:cubicBezTo>
                    <a:pt x="13192" y="11797"/>
                    <a:pt x="16656" y="12734"/>
                    <a:pt x="19033" y="12734"/>
                  </a:cubicBezTo>
                  <a:cubicBezTo>
                    <a:pt x="20522" y="12734"/>
                    <a:pt x="21585" y="12366"/>
                    <a:pt x="21979" y="11604"/>
                  </a:cubicBezTo>
                  <a:cubicBezTo>
                    <a:pt x="22935" y="9556"/>
                    <a:pt x="19044" y="5597"/>
                    <a:pt x="13310" y="2730"/>
                  </a:cubicBezTo>
                  <a:cubicBezTo>
                    <a:pt x="9735" y="964"/>
                    <a:pt x="6264" y="1"/>
                    <a:pt x="3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52;p50">
              <a:extLst>
                <a:ext uri="{FF2B5EF4-FFF2-40B4-BE49-F238E27FC236}">
                  <a16:creationId xmlns:a16="http://schemas.microsoft.com/office/drawing/2014/main" id="{7EC97651-D13A-4350-AEFB-6F21C8DE2E9A}"/>
                </a:ext>
              </a:extLst>
            </p:cNvPr>
            <p:cNvSpPr/>
            <p:nvPr/>
          </p:nvSpPr>
          <p:spPr>
            <a:xfrm rot="-278685">
              <a:off x="524750" y="3954574"/>
              <a:ext cx="95422" cy="91437"/>
            </a:xfrm>
            <a:custGeom>
              <a:avLst/>
              <a:gdLst/>
              <a:ahLst/>
              <a:cxnLst/>
              <a:rect l="l" t="t" r="r" b="b"/>
              <a:pathLst>
                <a:path w="10308" h="9324" extrusionOk="0">
                  <a:moveTo>
                    <a:pt x="5198" y="0"/>
                  </a:moveTo>
                  <a:cubicBezTo>
                    <a:pt x="4836" y="0"/>
                    <a:pt x="4467" y="43"/>
                    <a:pt x="4096" y="134"/>
                  </a:cubicBezTo>
                  <a:cubicBezTo>
                    <a:pt x="1571" y="680"/>
                    <a:pt x="1" y="3205"/>
                    <a:pt x="615" y="5731"/>
                  </a:cubicBezTo>
                  <a:cubicBezTo>
                    <a:pt x="1145" y="7907"/>
                    <a:pt x="3043" y="9324"/>
                    <a:pt x="5175" y="9324"/>
                  </a:cubicBezTo>
                  <a:cubicBezTo>
                    <a:pt x="5516" y="9324"/>
                    <a:pt x="5863" y="9287"/>
                    <a:pt x="6212" y="9212"/>
                  </a:cubicBezTo>
                  <a:cubicBezTo>
                    <a:pt x="8738" y="8597"/>
                    <a:pt x="10308" y="6072"/>
                    <a:pt x="9693" y="3615"/>
                  </a:cubicBezTo>
                  <a:cubicBezTo>
                    <a:pt x="9169" y="1460"/>
                    <a:pt x="7303" y="0"/>
                    <a:pt x="5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53;p50">
              <a:extLst>
                <a:ext uri="{FF2B5EF4-FFF2-40B4-BE49-F238E27FC236}">
                  <a16:creationId xmlns:a16="http://schemas.microsoft.com/office/drawing/2014/main" id="{94A807D0-81D8-47EF-ABFA-8122ECCB5312}"/>
                </a:ext>
              </a:extLst>
            </p:cNvPr>
            <p:cNvSpPr/>
            <p:nvPr/>
          </p:nvSpPr>
          <p:spPr>
            <a:xfrm rot="-278685">
              <a:off x="1022609" y="3549707"/>
              <a:ext cx="155446" cy="139078"/>
            </a:xfrm>
            <a:custGeom>
              <a:avLst/>
              <a:gdLst/>
              <a:ahLst/>
              <a:cxnLst/>
              <a:rect l="l" t="t" r="r" b="b"/>
              <a:pathLst>
                <a:path w="16792" h="14182" extrusionOk="0">
                  <a:moveTo>
                    <a:pt x="3481" y="0"/>
                  </a:moveTo>
                  <a:cubicBezTo>
                    <a:pt x="1365" y="0"/>
                    <a:pt x="0" y="2253"/>
                    <a:pt x="1024" y="4096"/>
                  </a:cubicBezTo>
                  <a:lnTo>
                    <a:pt x="5870" y="12764"/>
                  </a:lnTo>
                  <a:cubicBezTo>
                    <a:pt x="6392" y="13703"/>
                    <a:pt x="7320" y="14181"/>
                    <a:pt x="8250" y="14181"/>
                  </a:cubicBezTo>
                  <a:cubicBezTo>
                    <a:pt x="9147" y="14181"/>
                    <a:pt x="10044" y="13737"/>
                    <a:pt x="10580" y="12833"/>
                  </a:cubicBezTo>
                  <a:lnTo>
                    <a:pt x="15699" y="4301"/>
                  </a:lnTo>
                  <a:cubicBezTo>
                    <a:pt x="16791" y="2526"/>
                    <a:pt x="15495" y="205"/>
                    <a:pt x="13379" y="205"/>
                  </a:cubicBezTo>
                  <a:lnTo>
                    <a:pt x="34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54;p50">
              <a:extLst>
                <a:ext uri="{FF2B5EF4-FFF2-40B4-BE49-F238E27FC236}">
                  <a16:creationId xmlns:a16="http://schemas.microsoft.com/office/drawing/2014/main" id="{E007BE45-60B4-4A9D-8B59-F8384386B814}"/>
                </a:ext>
              </a:extLst>
            </p:cNvPr>
            <p:cNvSpPr/>
            <p:nvPr/>
          </p:nvSpPr>
          <p:spPr>
            <a:xfrm rot="-278685">
              <a:off x="582765" y="3397301"/>
              <a:ext cx="405666" cy="296112"/>
            </a:xfrm>
            <a:custGeom>
              <a:avLst/>
              <a:gdLst/>
              <a:ahLst/>
              <a:cxnLst/>
              <a:rect l="l" t="t" r="r" b="b"/>
              <a:pathLst>
                <a:path w="43822" h="30195" extrusionOk="0">
                  <a:moveTo>
                    <a:pt x="10851" y="1"/>
                  </a:moveTo>
                  <a:cubicBezTo>
                    <a:pt x="7442" y="1"/>
                    <a:pt x="4337" y="1086"/>
                    <a:pt x="2389" y="3097"/>
                  </a:cubicBezTo>
                  <a:cubicBezTo>
                    <a:pt x="751" y="4803"/>
                    <a:pt x="0" y="7056"/>
                    <a:pt x="205" y="9649"/>
                  </a:cubicBezTo>
                  <a:cubicBezTo>
                    <a:pt x="546" y="14018"/>
                    <a:pt x="3208" y="18250"/>
                    <a:pt x="7508" y="21253"/>
                  </a:cubicBezTo>
                  <a:cubicBezTo>
                    <a:pt x="12082" y="24461"/>
                    <a:pt x="17337" y="25895"/>
                    <a:pt x="22457" y="27260"/>
                  </a:cubicBezTo>
                  <a:cubicBezTo>
                    <a:pt x="23071" y="27465"/>
                    <a:pt x="23685" y="27601"/>
                    <a:pt x="24300" y="27806"/>
                  </a:cubicBezTo>
                  <a:cubicBezTo>
                    <a:pt x="26757" y="28420"/>
                    <a:pt x="29897" y="29376"/>
                    <a:pt x="32559" y="30195"/>
                  </a:cubicBezTo>
                  <a:lnTo>
                    <a:pt x="36313" y="28011"/>
                  </a:lnTo>
                  <a:cubicBezTo>
                    <a:pt x="35835" y="27874"/>
                    <a:pt x="35357" y="27738"/>
                    <a:pt x="34880" y="27601"/>
                  </a:cubicBezTo>
                  <a:cubicBezTo>
                    <a:pt x="31944" y="26646"/>
                    <a:pt x="28054" y="25417"/>
                    <a:pt x="25187" y="24666"/>
                  </a:cubicBezTo>
                  <a:cubicBezTo>
                    <a:pt x="24573" y="24461"/>
                    <a:pt x="23958" y="24325"/>
                    <a:pt x="23276" y="24120"/>
                  </a:cubicBezTo>
                  <a:cubicBezTo>
                    <a:pt x="18225" y="22823"/>
                    <a:pt x="13515" y="21526"/>
                    <a:pt x="9351" y="18591"/>
                  </a:cubicBezTo>
                  <a:cubicBezTo>
                    <a:pt x="5939" y="16202"/>
                    <a:pt x="3686" y="12721"/>
                    <a:pt x="3413" y="9376"/>
                  </a:cubicBezTo>
                  <a:cubicBezTo>
                    <a:pt x="3277" y="7738"/>
                    <a:pt x="3686" y="6373"/>
                    <a:pt x="4710" y="5349"/>
                  </a:cubicBezTo>
                  <a:cubicBezTo>
                    <a:pt x="6032" y="3964"/>
                    <a:pt x="8343" y="3217"/>
                    <a:pt x="10944" y="3217"/>
                  </a:cubicBezTo>
                  <a:cubicBezTo>
                    <a:pt x="11162" y="3217"/>
                    <a:pt x="11382" y="3223"/>
                    <a:pt x="11604" y="3233"/>
                  </a:cubicBezTo>
                  <a:cubicBezTo>
                    <a:pt x="16518" y="3575"/>
                    <a:pt x="21433" y="5622"/>
                    <a:pt x="26211" y="7670"/>
                  </a:cubicBezTo>
                  <a:lnTo>
                    <a:pt x="27303" y="8080"/>
                  </a:lnTo>
                  <a:cubicBezTo>
                    <a:pt x="31553" y="9875"/>
                    <a:pt x="36644" y="11671"/>
                    <a:pt x="41700" y="11671"/>
                  </a:cubicBezTo>
                  <a:cubicBezTo>
                    <a:pt x="42408" y="11671"/>
                    <a:pt x="43116" y="11636"/>
                    <a:pt x="43821" y="11561"/>
                  </a:cubicBezTo>
                  <a:cubicBezTo>
                    <a:pt x="42047" y="10742"/>
                    <a:pt x="40545" y="9649"/>
                    <a:pt x="40613" y="8421"/>
                  </a:cubicBezTo>
                  <a:cubicBezTo>
                    <a:pt x="36449" y="8216"/>
                    <a:pt x="32149" y="6646"/>
                    <a:pt x="28532" y="5144"/>
                  </a:cubicBezTo>
                  <a:lnTo>
                    <a:pt x="27508" y="4667"/>
                  </a:lnTo>
                  <a:cubicBezTo>
                    <a:pt x="22730" y="2619"/>
                    <a:pt x="17269" y="366"/>
                    <a:pt x="11740" y="25"/>
                  </a:cubicBezTo>
                  <a:cubicBezTo>
                    <a:pt x="11442" y="9"/>
                    <a:pt x="11146" y="1"/>
                    <a:pt x="10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55;p50">
              <a:extLst>
                <a:ext uri="{FF2B5EF4-FFF2-40B4-BE49-F238E27FC236}">
                  <a16:creationId xmlns:a16="http://schemas.microsoft.com/office/drawing/2014/main" id="{8BB01DF0-BB03-4B8B-8B23-ACD02A6A8423}"/>
                </a:ext>
              </a:extLst>
            </p:cNvPr>
            <p:cNvSpPr/>
            <p:nvPr/>
          </p:nvSpPr>
          <p:spPr>
            <a:xfrm rot="-278685">
              <a:off x="487411" y="3718186"/>
              <a:ext cx="791104" cy="771638"/>
            </a:xfrm>
            <a:custGeom>
              <a:avLst/>
              <a:gdLst/>
              <a:ahLst/>
              <a:cxnLst/>
              <a:rect l="l" t="t" r="r" b="b"/>
              <a:pathLst>
                <a:path w="85459" h="78685" extrusionOk="0">
                  <a:moveTo>
                    <a:pt x="64231" y="1"/>
                  </a:moveTo>
                  <a:lnTo>
                    <a:pt x="60818" y="1980"/>
                  </a:lnTo>
                  <a:cubicBezTo>
                    <a:pt x="67507" y="5120"/>
                    <a:pt x="72626" y="8328"/>
                    <a:pt x="76449" y="11741"/>
                  </a:cubicBezTo>
                  <a:cubicBezTo>
                    <a:pt x="78292" y="13379"/>
                    <a:pt x="80612" y="15973"/>
                    <a:pt x="81295" y="19386"/>
                  </a:cubicBezTo>
                  <a:cubicBezTo>
                    <a:pt x="82387" y="24983"/>
                    <a:pt x="78428" y="29147"/>
                    <a:pt x="69350" y="31809"/>
                  </a:cubicBezTo>
                  <a:cubicBezTo>
                    <a:pt x="64367" y="33310"/>
                    <a:pt x="59043" y="33720"/>
                    <a:pt x="53856" y="34198"/>
                  </a:cubicBezTo>
                  <a:cubicBezTo>
                    <a:pt x="53037" y="34266"/>
                    <a:pt x="52286" y="34334"/>
                    <a:pt x="51467" y="34402"/>
                  </a:cubicBezTo>
                  <a:cubicBezTo>
                    <a:pt x="43412" y="35085"/>
                    <a:pt x="34744" y="36109"/>
                    <a:pt x="26553" y="38634"/>
                  </a:cubicBezTo>
                  <a:cubicBezTo>
                    <a:pt x="16860" y="41706"/>
                    <a:pt x="2049" y="51672"/>
                    <a:pt x="547" y="61910"/>
                  </a:cubicBezTo>
                  <a:cubicBezTo>
                    <a:pt x="1" y="65460"/>
                    <a:pt x="888" y="70715"/>
                    <a:pt x="7987" y="75493"/>
                  </a:cubicBezTo>
                  <a:cubicBezTo>
                    <a:pt x="11597" y="77939"/>
                    <a:pt x="15781" y="78685"/>
                    <a:pt x="19510" y="78685"/>
                  </a:cubicBezTo>
                  <a:cubicBezTo>
                    <a:pt x="22337" y="78685"/>
                    <a:pt x="24903" y="78256"/>
                    <a:pt x="26758" y="77814"/>
                  </a:cubicBezTo>
                  <a:cubicBezTo>
                    <a:pt x="27304" y="77678"/>
                    <a:pt x="27850" y="77541"/>
                    <a:pt x="28259" y="77405"/>
                  </a:cubicBezTo>
                  <a:cubicBezTo>
                    <a:pt x="32355" y="76244"/>
                    <a:pt x="36177" y="74333"/>
                    <a:pt x="39863" y="72149"/>
                  </a:cubicBezTo>
                  <a:lnTo>
                    <a:pt x="37747" y="69623"/>
                  </a:lnTo>
                  <a:cubicBezTo>
                    <a:pt x="34402" y="71603"/>
                    <a:pt x="30990" y="73241"/>
                    <a:pt x="27372" y="74265"/>
                  </a:cubicBezTo>
                  <a:cubicBezTo>
                    <a:pt x="24653" y="75053"/>
                    <a:pt x="21978" y="75441"/>
                    <a:pt x="19475" y="75441"/>
                  </a:cubicBezTo>
                  <a:cubicBezTo>
                    <a:pt x="15694" y="75441"/>
                    <a:pt x="12308" y="74556"/>
                    <a:pt x="9762" y="72831"/>
                  </a:cubicBezTo>
                  <a:cubicBezTo>
                    <a:pt x="5188" y="69760"/>
                    <a:pt x="3209" y="66210"/>
                    <a:pt x="3755" y="62388"/>
                  </a:cubicBezTo>
                  <a:cubicBezTo>
                    <a:pt x="4984" y="53787"/>
                    <a:pt x="18430" y="44573"/>
                    <a:pt x="27508" y="41774"/>
                  </a:cubicBezTo>
                  <a:cubicBezTo>
                    <a:pt x="35426" y="39249"/>
                    <a:pt x="43822" y="38293"/>
                    <a:pt x="51740" y="37611"/>
                  </a:cubicBezTo>
                  <a:cubicBezTo>
                    <a:pt x="52559" y="37542"/>
                    <a:pt x="53310" y="37474"/>
                    <a:pt x="54129" y="37406"/>
                  </a:cubicBezTo>
                  <a:cubicBezTo>
                    <a:pt x="59453" y="36928"/>
                    <a:pt x="64982" y="36450"/>
                    <a:pt x="70306" y="34880"/>
                  </a:cubicBezTo>
                  <a:cubicBezTo>
                    <a:pt x="83889" y="30853"/>
                    <a:pt x="85459" y="23891"/>
                    <a:pt x="84435" y="18771"/>
                  </a:cubicBezTo>
                  <a:cubicBezTo>
                    <a:pt x="83616" y="14471"/>
                    <a:pt x="80817" y="11263"/>
                    <a:pt x="78633" y="9284"/>
                  </a:cubicBezTo>
                  <a:cubicBezTo>
                    <a:pt x="74947" y="6007"/>
                    <a:pt x="70237" y="3004"/>
                    <a:pt x="64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56;p50">
              <a:extLst>
                <a:ext uri="{FF2B5EF4-FFF2-40B4-BE49-F238E27FC236}">
                  <a16:creationId xmlns:a16="http://schemas.microsoft.com/office/drawing/2014/main" id="{CFCEEEDB-B097-41AE-A3A7-A16ECB47AFB3}"/>
                </a:ext>
              </a:extLst>
            </p:cNvPr>
            <p:cNvSpPr/>
            <p:nvPr/>
          </p:nvSpPr>
          <p:spPr>
            <a:xfrm rot="-278685">
              <a:off x="1445389" y="3179955"/>
              <a:ext cx="78362" cy="536846"/>
            </a:xfrm>
            <a:custGeom>
              <a:avLst/>
              <a:gdLst/>
              <a:ahLst/>
              <a:cxnLst/>
              <a:rect l="l" t="t" r="r" b="b"/>
              <a:pathLst>
                <a:path w="8465" h="54743" extrusionOk="0">
                  <a:moveTo>
                    <a:pt x="6553" y="0"/>
                  </a:moveTo>
                  <a:cubicBezTo>
                    <a:pt x="3004" y="0"/>
                    <a:pt x="69" y="12218"/>
                    <a:pt x="69" y="27303"/>
                  </a:cubicBezTo>
                  <a:cubicBezTo>
                    <a:pt x="0" y="42456"/>
                    <a:pt x="2867" y="54675"/>
                    <a:pt x="6417" y="54743"/>
                  </a:cubicBezTo>
                  <a:cubicBezTo>
                    <a:pt x="7099" y="54743"/>
                    <a:pt x="7713" y="54333"/>
                    <a:pt x="8259" y="53582"/>
                  </a:cubicBezTo>
                  <a:cubicBezTo>
                    <a:pt x="5666" y="50101"/>
                    <a:pt x="3823" y="39726"/>
                    <a:pt x="3823" y="27440"/>
                  </a:cubicBezTo>
                  <a:cubicBezTo>
                    <a:pt x="3891" y="15085"/>
                    <a:pt x="5802" y="4642"/>
                    <a:pt x="8464" y="1229"/>
                  </a:cubicBezTo>
                  <a:cubicBezTo>
                    <a:pt x="7850" y="410"/>
                    <a:pt x="7236" y="0"/>
                    <a:pt x="6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57;p50">
              <a:extLst>
                <a:ext uri="{FF2B5EF4-FFF2-40B4-BE49-F238E27FC236}">
                  <a16:creationId xmlns:a16="http://schemas.microsoft.com/office/drawing/2014/main" id="{D1EC0D7D-9443-4737-AE34-D28A741ADD8E}"/>
                </a:ext>
              </a:extLst>
            </p:cNvPr>
            <p:cNvSpPr/>
            <p:nvPr/>
          </p:nvSpPr>
          <p:spPr>
            <a:xfrm rot="-278685">
              <a:off x="1480671" y="3188886"/>
              <a:ext cx="84684" cy="513418"/>
            </a:xfrm>
            <a:custGeom>
              <a:avLst/>
              <a:gdLst/>
              <a:ahLst/>
              <a:cxnLst/>
              <a:rect l="l" t="t" r="r" b="b"/>
              <a:pathLst>
                <a:path w="9148" h="52354" extrusionOk="0">
                  <a:moveTo>
                    <a:pt x="4642" y="0"/>
                  </a:moveTo>
                  <a:cubicBezTo>
                    <a:pt x="1980" y="3413"/>
                    <a:pt x="69" y="13856"/>
                    <a:pt x="1" y="26211"/>
                  </a:cubicBezTo>
                  <a:cubicBezTo>
                    <a:pt x="1" y="38497"/>
                    <a:pt x="1844" y="48872"/>
                    <a:pt x="4437" y="52353"/>
                  </a:cubicBezTo>
                  <a:cubicBezTo>
                    <a:pt x="7099" y="49009"/>
                    <a:pt x="9079" y="38497"/>
                    <a:pt x="9147" y="26143"/>
                  </a:cubicBezTo>
                  <a:cubicBezTo>
                    <a:pt x="9147" y="13856"/>
                    <a:pt x="7304" y="3481"/>
                    <a:pt x="4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58;p50">
              <a:extLst>
                <a:ext uri="{FF2B5EF4-FFF2-40B4-BE49-F238E27FC236}">
                  <a16:creationId xmlns:a16="http://schemas.microsoft.com/office/drawing/2014/main" id="{13299592-5170-4983-8D11-841DCA30671A}"/>
                </a:ext>
              </a:extLst>
            </p:cNvPr>
            <p:cNvSpPr/>
            <p:nvPr/>
          </p:nvSpPr>
          <p:spPr>
            <a:xfrm rot="-278685">
              <a:off x="861432" y="3430136"/>
              <a:ext cx="59403" cy="81925"/>
            </a:xfrm>
            <a:custGeom>
              <a:avLst/>
              <a:gdLst/>
              <a:ahLst/>
              <a:cxnLst/>
              <a:rect l="l" t="t" r="r" b="b"/>
              <a:pathLst>
                <a:path w="6417" h="8354" extrusionOk="0">
                  <a:moveTo>
                    <a:pt x="3154" y="0"/>
                  </a:moveTo>
                  <a:cubicBezTo>
                    <a:pt x="1888" y="0"/>
                    <a:pt x="743" y="919"/>
                    <a:pt x="615" y="2197"/>
                  </a:cubicBezTo>
                  <a:lnTo>
                    <a:pt x="206" y="5405"/>
                  </a:lnTo>
                  <a:cubicBezTo>
                    <a:pt x="1" y="6771"/>
                    <a:pt x="1025" y="8067"/>
                    <a:pt x="2390" y="8204"/>
                  </a:cubicBezTo>
                  <a:lnTo>
                    <a:pt x="3004" y="8340"/>
                  </a:lnTo>
                  <a:cubicBezTo>
                    <a:pt x="3091" y="8349"/>
                    <a:pt x="3178" y="8353"/>
                    <a:pt x="3264" y="8353"/>
                  </a:cubicBezTo>
                  <a:cubicBezTo>
                    <a:pt x="4530" y="8353"/>
                    <a:pt x="5679" y="7430"/>
                    <a:pt x="5871" y="6088"/>
                  </a:cubicBezTo>
                  <a:lnTo>
                    <a:pt x="6212" y="2948"/>
                  </a:lnTo>
                  <a:cubicBezTo>
                    <a:pt x="6417" y="1583"/>
                    <a:pt x="5461" y="286"/>
                    <a:pt x="4028" y="81"/>
                  </a:cubicBezTo>
                  <a:lnTo>
                    <a:pt x="3414" y="13"/>
                  </a:lnTo>
                  <a:cubicBezTo>
                    <a:pt x="3327" y="4"/>
                    <a:pt x="3240" y="0"/>
                    <a:pt x="31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663;p67">
            <a:extLst>
              <a:ext uri="{FF2B5EF4-FFF2-40B4-BE49-F238E27FC236}">
                <a16:creationId xmlns:a16="http://schemas.microsoft.com/office/drawing/2014/main" id="{335DCF59-272C-4B26-B74C-D1B845CC02A2}"/>
              </a:ext>
            </a:extLst>
          </p:cNvPr>
          <p:cNvGrpSpPr/>
          <p:nvPr/>
        </p:nvGrpSpPr>
        <p:grpSpPr>
          <a:xfrm>
            <a:off x="7625602" y="3914587"/>
            <a:ext cx="936283" cy="759990"/>
            <a:chOff x="7625602" y="3914587"/>
            <a:chExt cx="936283" cy="759990"/>
          </a:xfrm>
        </p:grpSpPr>
        <p:sp>
          <p:nvSpPr>
            <p:cNvPr id="51" name="Google Shape;1664;p67">
              <a:extLst>
                <a:ext uri="{FF2B5EF4-FFF2-40B4-BE49-F238E27FC236}">
                  <a16:creationId xmlns:a16="http://schemas.microsoft.com/office/drawing/2014/main" id="{8018E8B7-7143-48FE-8679-CB7ECD63CC0C}"/>
                </a:ext>
              </a:extLst>
            </p:cNvPr>
            <p:cNvSpPr/>
            <p:nvPr/>
          </p:nvSpPr>
          <p:spPr>
            <a:xfrm flipH="1">
              <a:off x="7625602" y="3914587"/>
              <a:ext cx="936283" cy="759990"/>
            </a:xfrm>
            <a:custGeom>
              <a:avLst/>
              <a:gdLst/>
              <a:ahLst/>
              <a:cxnLst/>
              <a:rect l="l" t="t" r="r" b="b"/>
              <a:pathLst>
                <a:path w="23161" h="18800" extrusionOk="0">
                  <a:moveTo>
                    <a:pt x="19165" y="1"/>
                  </a:moveTo>
                  <a:lnTo>
                    <a:pt x="1354" y="1608"/>
                  </a:lnTo>
                  <a:cubicBezTo>
                    <a:pt x="589" y="1672"/>
                    <a:pt x="1" y="2325"/>
                    <a:pt x="1" y="3104"/>
                  </a:cubicBezTo>
                  <a:lnTo>
                    <a:pt x="1" y="16332"/>
                  </a:lnTo>
                  <a:cubicBezTo>
                    <a:pt x="1" y="17096"/>
                    <a:pt x="589" y="17701"/>
                    <a:pt x="1338" y="17701"/>
                  </a:cubicBezTo>
                  <a:cubicBezTo>
                    <a:pt x="1385" y="17701"/>
                    <a:pt x="1417" y="17685"/>
                    <a:pt x="1465" y="17685"/>
                  </a:cubicBezTo>
                  <a:lnTo>
                    <a:pt x="2468" y="17605"/>
                  </a:lnTo>
                  <a:lnTo>
                    <a:pt x="2516" y="17876"/>
                  </a:lnTo>
                  <a:cubicBezTo>
                    <a:pt x="2579" y="18290"/>
                    <a:pt x="2882" y="18624"/>
                    <a:pt x="3280" y="18751"/>
                  </a:cubicBezTo>
                  <a:cubicBezTo>
                    <a:pt x="3375" y="18783"/>
                    <a:pt x="3486" y="18799"/>
                    <a:pt x="3598" y="18799"/>
                  </a:cubicBezTo>
                  <a:cubicBezTo>
                    <a:pt x="3630" y="18799"/>
                    <a:pt x="3662" y="18799"/>
                    <a:pt x="3693" y="18783"/>
                  </a:cubicBezTo>
                  <a:lnTo>
                    <a:pt x="22221" y="17128"/>
                  </a:lnTo>
                  <a:cubicBezTo>
                    <a:pt x="22747" y="17080"/>
                    <a:pt x="23145" y="16682"/>
                    <a:pt x="23160" y="16157"/>
                  </a:cubicBezTo>
                  <a:cubicBezTo>
                    <a:pt x="23160" y="16093"/>
                    <a:pt x="23160" y="16013"/>
                    <a:pt x="23145" y="15950"/>
                  </a:cubicBezTo>
                  <a:lnTo>
                    <a:pt x="23081" y="15552"/>
                  </a:lnTo>
                  <a:cubicBezTo>
                    <a:pt x="23065" y="15409"/>
                    <a:pt x="23017" y="15281"/>
                    <a:pt x="22938" y="15154"/>
                  </a:cubicBezTo>
                  <a:cubicBezTo>
                    <a:pt x="22906" y="15090"/>
                    <a:pt x="22858" y="15043"/>
                    <a:pt x="22810" y="14979"/>
                  </a:cubicBezTo>
                  <a:cubicBezTo>
                    <a:pt x="22890" y="14756"/>
                    <a:pt x="22922" y="14517"/>
                    <a:pt x="22874" y="14278"/>
                  </a:cubicBezTo>
                  <a:lnTo>
                    <a:pt x="20773" y="1258"/>
                  </a:lnTo>
                  <a:cubicBezTo>
                    <a:pt x="20661" y="542"/>
                    <a:pt x="20025" y="1"/>
                    <a:pt x="1929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65;p67">
              <a:extLst>
                <a:ext uri="{FF2B5EF4-FFF2-40B4-BE49-F238E27FC236}">
                  <a16:creationId xmlns:a16="http://schemas.microsoft.com/office/drawing/2014/main" id="{7CA13612-8636-49E2-AEBB-0A492DE58FD9}"/>
                </a:ext>
              </a:extLst>
            </p:cNvPr>
            <p:cNvSpPr/>
            <p:nvPr/>
          </p:nvSpPr>
          <p:spPr>
            <a:xfrm flipH="1">
              <a:off x="7748494" y="3938882"/>
              <a:ext cx="786347" cy="666891"/>
            </a:xfrm>
            <a:custGeom>
              <a:avLst/>
              <a:gdLst/>
              <a:ahLst/>
              <a:cxnLst/>
              <a:rect l="l" t="t" r="r" b="b"/>
              <a:pathLst>
                <a:path w="19452" h="16497" extrusionOk="0">
                  <a:moveTo>
                    <a:pt x="18707" y="0"/>
                  </a:moveTo>
                  <a:cubicBezTo>
                    <a:pt x="18680" y="0"/>
                    <a:pt x="18652" y="2"/>
                    <a:pt x="18623" y="4"/>
                  </a:cubicBezTo>
                  <a:lnTo>
                    <a:pt x="812" y="1596"/>
                  </a:lnTo>
                  <a:cubicBezTo>
                    <a:pt x="366" y="1628"/>
                    <a:pt x="0" y="2042"/>
                    <a:pt x="0" y="2503"/>
                  </a:cubicBezTo>
                  <a:lnTo>
                    <a:pt x="0" y="15731"/>
                  </a:lnTo>
                  <a:cubicBezTo>
                    <a:pt x="0" y="16172"/>
                    <a:pt x="335" y="16497"/>
                    <a:pt x="753" y="16497"/>
                  </a:cubicBezTo>
                  <a:cubicBezTo>
                    <a:pt x="773" y="16497"/>
                    <a:pt x="792" y="16496"/>
                    <a:pt x="812" y="16495"/>
                  </a:cubicBezTo>
                  <a:lnTo>
                    <a:pt x="18623" y="14903"/>
                  </a:lnTo>
                  <a:cubicBezTo>
                    <a:pt x="19085" y="14855"/>
                    <a:pt x="19451" y="14457"/>
                    <a:pt x="19451" y="13996"/>
                  </a:cubicBezTo>
                  <a:lnTo>
                    <a:pt x="19451" y="753"/>
                  </a:lnTo>
                  <a:cubicBezTo>
                    <a:pt x="19451" y="334"/>
                    <a:pt x="19129" y="0"/>
                    <a:pt x="18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66;p67">
              <a:extLst>
                <a:ext uri="{FF2B5EF4-FFF2-40B4-BE49-F238E27FC236}">
                  <a16:creationId xmlns:a16="http://schemas.microsoft.com/office/drawing/2014/main" id="{D7AFCE84-0DFE-40EA-BBDC-ED46B6B136F9}"/>
                </a:ext>
              </a:extLst>
            </p:cNvPr>
            <p:cNvSpPr/>
            <p:nvPr/>
          </p:nvSpPr>
          <p:spPr>
            <a:xfrm flipH="1">
              <a:off x="7654546" y="3938842"/>
              <a:ext cx="878395" cy="657311"/>
            </a:xfrm>
            <a:custGeom>
              <a:avLst/>
              <a:gdLst/>
              <a:ahLst/>
              <a:cxnLst/>
              <a:rect l="l" t="t" r="r" b="b"/>
              <a:pathLst>
                <a:path w="21729" h="16260" extrusionOk="0">
                  <a:moveTo>
                    <a:pt x="18664" y="1"/>
                  </a:moveTo>
                  <a:cubicBezTo>
                    <a:pt x="18635" y="1"/>
                    <a:pt x="18606" y="2"/>
                    <a:pt x="18576" y="5"/>
                  </a:cubicBezTo>
                  <a:lnTo>
                    <a:pt x="765" y="1597"/>
                  </a:lnTo>
                  <a:cubicBezTo>
                    <a:pt x="319" y="1629"/>
                    <a:pt x="1" y="2043"/>
                    <a:pt x="80" y="2489"/>
                  </a:cubicBezTo>
                  <a:lnTo>
                    <a:pt x="2182" y="15509"/>
                  </a:lnTo>
                  <a:cubicBezTo>
                    <a:pt x="2258" y="15935"/>
                    <a:pt x="2654" y="16259"/>
                    <a:pt x="3092" y="16259"/>
                  </a:cubicBezTo>
                  <a:cubicBezTo>
                    <a:pt x="3112" y="16259"/>
                    <a:pt x="3132" y="16259"/>
                    <a:pt x="3152" y="16257"/>
                  </a:cubicBezTo>
                  <a:lnTo>
                    <a:pt x="20948" y="14665"/>
                  </a:lnTo>
                  <a:cubicBezTo>
                    <a:pt x="21410" y="14618"/>
                    <a:pt x="21728" y="14220"/>
                    <a:pt x="21649" y="13774"/>
                  </a:cubicBezTo>
                  <a:lnTo>
                    <a:pt x="19547" y="754"/>
                  </a:lnTo>
                  <a:cubicBezTo>
                    <a:pt x="19473" y="321"/>
                    <a:pt x="19092" y="1"/>
                    <a:pt x="18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67;p67">
              <a:extLst>
                <a:ext uri="{FF2B5EF4-FFF2-40B4-BE49-F238E27FC236}">
                  <a16:creationId xmlns:a16="http://schemas.microsoft.com/office/drawing/2014/main" id="{5AF2E8E9-229D-4038-BFF9-BA52C6C99AE6}"/>
                </a:ext>
              </a:extLst>
            </p:cNvPr>
            <p:cNvSpPr/>
            <p:nvPr/>
          </p:nvSpPr>
          <p:spPr>
            <a:xfrm flipH="1">
              <a:off x="7644926" y="4530251"/>
              <a:ext cx="792775" cy="119901"/>
            </a:xfrm>
            <a:custGeom>
              <a:avLst/>
              <a:gdLst/>
              <a:ahLst/>
              <a:cxnLst/>
              <a:rect l="l" t="t" r="r" b="b"/>
              <a:pathLst>
                <a:path w="19611" h="2966" extrusionOk="0">
                  <a:moveTo>
                    <a:pt x="19014" y="0"/>
                  </a:moveTo>
                  <a:cubicBezTo>
                    <a:pt x="18996" y="0"/>
                    <a:pt x="18977" y="1"/>
                    <a:pt x="18958" y="4"/>
                  </a:cubicBezTo>
                  <a:lnTo>
                    <a:pt x="430" y="1659"/>
                  </a:lnTo>
                  <a:cubicBezTo>
                    <a:pt x="176" y="1675"/>
                    <a:pt x="1" y="1898"/>
                    <a:pt x="32" y="2152"/>
                  </a:cubicBezTo>
                  <a:lnTo>
                    <a:pt x="96" y="2550"/>
                  </a:lnTo>
                  <a:cubicBezTo>
                    <a:pt x="142" y="2794"/>
                    <a:pt x="363" y="2965"/>
                    <a:pt x="605" y="2965"/>
                  </a:cubicBezTo>
                  <a:cubicBezTo>
                    <a:pt x="616" y="2965"/>
                    <a:pt x="627" y="2965"/>
                    <a:pt x="637" y="2964"/>
                  </a:cubicBezTo>
                  <a:lnTo>
                    <a:pt x="19181" y="1309"/>
                  </a:lnTo>
                  <a:cubicBezTo>
                    <a:pt x="19436" y="1277"/>
                    <a:pt x="19611" y="1070"/>
                    <a:pt x="19563" y="815"/>
                  </a:cubicBezTo>
                  <a:lnTo>
                    <a:pt x="19499" y="417"/>
                  </a:lnTo>
                  <a:cubicBezTo>
                    <a:pt x="19455" y="181"/>
                    <a:pt x="19247" y="0"/>
                    <a:pt x="190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68;p67">
              <a:extLst>
                <a:ext uri="{FF2B5EF4-FFF2-40B4-BE49-F238E27FC236}">
                  <a16:creationId xmlns:a16="http://schemas.microsoft.com/office/drawing/2014/main" id="{172A7766-6509-4CC0-82A6-E7A211B9F6FC}"/>
                </a:ext>
              </a:extLst>
            </p:cNvPr>
            <p:cNvSpPr/>
            <p:nvPr/>
          </p:nvSpPr>
          <p:spPr>
            <a:xfrm flipH="1">
              <a:off x="8305107" y="4097346"/>
              <a:ext cx="144156" cy="123377"/>
            </a:xfrm>
            <a:custGeom>
              <a:avLst/>
              <a:gdLst/>
              <a:ahLst/>
              <a:cxnLst/>
              <a:rect l="l" t="t" r="r" b="b"/>
              <a:pathLst>
                <a:path w="3566" h="3052" extrusionOk="0">
                  <a:moveTo>
                    <a:pt x="2108" y="400"/>
                  </a:moveTo>
                  <a:cubicBezTo>
                    <a:pt x="2335" y="400"/>
                    <a:pt x="2543" y="458"/>
                    <a:pt x="2626" y="685"/>
                  </a:cubicBezTo>
                  <a:cubicBezTo>
                    <a:pt x="2706" y="939"/>
                    <a:pt x="2706" y="1226"/>
                    <a:pt x="2754" y="1480"/>
                  </a:cubicBezTo>
                  <a:cubicBezTo>
                    <a:pt x="2802" y="1783"/>
                    <a:pt x="3040" y="2451"/>
                    <a:pt x="2595" y="2547"/>
                  </a:cubicBezTo>
                  <a:cubicBezTo>
                    <a:pt x="2595" y="2547"/>
                    <a:pt x="2595" y="2547"/>
                    <a:pt x="2595" y="2547"/>
                  </a:cubicBezTo>
                  <a:lnTo>
                    <a:pt x="2595" y="2547"/>
                  </a:lnTo>
                  <a:cubicBezTo>
                    <a:pt x="2308" y="2563"/>
                    <a:pt x="2006" y="2595"/>
                    <a:pt x="1719" y="2627"/>
                  </a:cubicBezTo>
                  <a:cubicBezTo>
                    <a:pt x="1572" y="2634"/>
                    <a:pt x="1374" y="2675"/>
                    <a:pt x="1190" y="2675"/>
                  </a:cubicBezTo>
                  <a:cubicBezTo>
                    <a:pt x="975" y="2675"/>
                    <a:pt x="778" y="2619"/>
                    <a:pt x="700" y="2388"/>
                  </a:cubicBezTo>
                  <a:cubicBezTo>
                    <a:pt x="605" y="2117"/>
                    <a:pt x="605" y="1799"/>
                    <a:pt x="557" y="1512"/>
                  </a:cubicBezTo>
                  <a:cubicBezTo>
                    <a:pt x="509" y="1194"/>
                    <a:pt x="303" y="653"/>
                    <a:pt x="732" y="541"/>
                  </a:cubicBezTo>
                  <a:cubicBezTo>
                    <a:pt x="971" y="478"/>
                    <a:pt x="1273" y="478"/>
                    <a:pt x="1528" y="462"/>
                  </a:cubicBezTo>
                  <a:cubicBezTo>
                    <a:pt x="1686" y="447"/>
                    <a:pt x="1905" y="400"/>
                    <a:pt x="2108" y="400"/>
                  </a:cubicBezTo>
                  <a:close/>
                  <a:moveTo>
                    <a:pt x="2211" y="22"/>
                  </a:moveTo>
                  <a:cubicBezTo>
                    <a:pt x="2063" y="22"/>
                    <a:pt x="1913" y="48"/>
                    <a:pt x="1767" y="64"/>
                  </a:cubicBezTo>
                  <a:cubicBezTo>
                    <a:pt x="1130" y="112"/>
                    <a:pt x="0" y="0"/>
                    <a:pt x="80" y="923"/>
                  </a:cubicBezTo>
                  <a:cubicBezTo>
                    <a:pt x="112" y="1226"/>
                    <a:pt x="175" y="1544"/>
                    <a:pt x="223" y="1862"/>
                  </a:cubicBezTo>
                  <a:cubicBezTo>
                    <a:pt x="271" y="2165"/>
                    <a:pt x="287" y="2547"/>
                    <a:pt x="494" y="2786"/>
                  </a:cubicBezTo>
                  <a:cubicBezTo>
                    <a:pt x="678" y="3001"/>
                    <a:pt x="909" y="3051"/>
                    <a:pt x="1152" y="3051"/>
                  </a:cubicBezTo>
                  <a:cubicBezTo>
                    <a:pt x="1286" y="3051"/>
                    <a:pt x="1424" y="3036"/>
                    <a:pt x="1560" y="3024"/>
                  </a:cubicBezTo>
                  <a:cubicBezTo>
                    <a:pt x="1899" y="2995"/>
                    <a:pt x="2238" y="2966"/>
                    <a:pt x="2577" y="2923"/>
                  </a:cubicBezTo>
                  <a:lnTo>
                    <a:pt x="2577" y="2923"/>
                  </a:lnTo>
                  <a:cubicBezTo>
                    <a:pt x="2593" y="2928"/>
                    <a:pt x="2611" y="2931"/>
                    <a:pt x="2629" y="2931"/>
                  </a:cubicBezTo>
                  <a:cubicBezTo>
                    <a:pt x="2639" y="2931"/>
                    <a:pt x="2648" y="2930"/>
                    <a:pt x="2658" y="2929"/>
                  </a:cubicBezTo>
                  <a:cubicBezTo>
                    <a:pt x="3566" y="2754"/>
                    <a:pt x="3168" y="1687"/>
                    <a:pt x="3072" y="1035"/>
                  </a:cubicBezTo>
                  <a:cubicBezTo>
                    <a:pt x="3008" y="700"/>
                    <a:pt x="2993" y="366"/>
                    <a:pt x="2674" y="159"/>
                  </a:cubicBezTo>
                  <a:cubicBezTo>
                    <a:pt x="2526" y="52"/>
                    <a:pt x="2369" y="22"/>
                    <a:pt x="2211" y="2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69;p67">
              <a:extLst>
                <a:ext uri="{FF2B5EF4-FFF2-40B4-BE49-F238E27FC236}">
                  <a16:creationId xmlns:a16="http://schemas.microsoft.com/office/drawing/2014/main" id="{0F86ED71-6738-48CF-879D-A5A62144605A}"/>
                </a:ext>
              </a:extLst>
            </p:cNvPr>
            <p:cNvSpPr/>
            <p:nvPr/>
          </p:nvSpPr>
          <p:spPr>
            <a:xfrm flipH="1">
              <a:off x="8172716" y="4085744"/>
              <a:ext cx="143347" cy="122932"/>
            </a:xfrm>
            <a:custGeom>
              <a:avLst/>
              <a:gdLst/>
              <a:ahLst/>
              <a:cxnLst/>
              <a:rect l="l" t="t" r="r" b="b"/>
              <a:pathLst>
                <a:path w="3546" h="3041" extrusionOk="0">
                  <a:moveTo>
                    <a:pt x="2114" y="392"/>
                  </a:moveTo>
                  <a:cubicBezTo>
                    <a:pt x="2343" y="392"/>
                    <a:pt x="2551" y="450"/>
                    <a:pt x="2626" y="685"/>
                  </a:cubicBezTo>
                  <a:cubicBezTo>
                    <a:pt x="2706" y="924"/>
                    <a:pt x="2722" y="1226"/>
                    <a:pt x="2754" y="1465"/>
                  </a:cubicBezTo>
                  <a:cubicBezTo>
                    <a:pt x="2801" y="1783"/>
                    <a:pt x="3040" y="2452"/>
                    <a:pt x="2595" y="2531"/>
                  </a:cubicBezTo>
                  <a:cubicBezTo>
                    <a:pt x="2595" y="2531"/>
                    <a:pt x="2595" y="2531"/>
                    <a:pt x="2595" y="2531"/>
                  </a:cubicBezTo>
                  <a:lnTo>
                    <a:pt x="2595" y="2531"/>
                  </a:lnTo>
                  <a:cubicBezTo>
                    <a:pt x="2308" y="2563"/>
                    <a:pt x="2022" y="2579"/>
                    <a:pt x="1719" y="2611"/>
                  </a:cubicBezTo>
                  <a:cubicBezTo>
                    <a:pt x="1575" y="2626"/>
                    <a:pt x="1384" y="2666"/>
                    <a:pt x="1206" y="2666"/>
                  </a:cubicBezTo>
                  <a:cubicBezTo>
                    <a:pt x="992" y="2666"/>
                    <a:pt x="795" y="2607"/>
                    <a:pt x="716" y="2372"/>
                  </a:cubicBezTo>
                  <a:cubicBezTo>
                    <a:pt x="621" y="2118"/>
                    <a:pt x="621" y="1783"/>
                    <a:pt x="573" y="1513"/>
                  </a:cubicBezTo>
                  <a:cubicBezTo>
                    <a:pt x="509" y="1194"/>
                    <a:pt x="302" y="637"/>
                    <a:pt x="732" y="526"/>
                  </a:cubicBezTo>
                  <a:cubicBezTo>
                    <a:pt x="987" y="462"/>
                    <a:pt x="1273" y="478"/>
                    <a:pt x="1528" y="446"/>
                  </a:cubicBezTo>
                  <a:cubicBezTo>
                    <a:pt x="1686" y="439"/>
                    <a:pt x="1908" y="392"/>
                    <a:pt x="2114" y="392"/>
                  </a:cubicBezTo>
                  <a:close/>
                  <a:moveTo>
                    <a:pt x="2206" y="12"/>
                  </a:moveTo>
                  <a:cubicBezTo>
                    <a:pt x="2066" y="12"/>
                    <a:pt x="1923" y="34"/>
                    <a:pt x="1783" y="48"/>
                  </a:cubicBezTo>
                  <a:cubicBezTo>
                    <a:pt x="1146" y="112"/>
                    <a:pt x="0" y="1"/>
                    <a:pt x="80" y="908"/>
                  </a:cubicBezTo>
                  <a:cubicBezTo>
                    <a:pt x="111" y="1226"/>
                    <a:pt x="191" y="1545"/>
                    <a:pt x="239" y="1847"/>
                  </a:cubicBezTo>
                  <a:cubicBezTo>
                    <a:pt x="287" y="2149"/>
                    <a:pt x="287" y="2531"/>
                    <a:pt x="509" y="2786"/>
                  </a:cubicBezTo>
                  <a:cubicBezTo>
                    <a:pt x="685" y="2992"/>
                    <a:pt x="903" y="3041"/>
                    <a:pt x="1130" y="3041"/>
                  </a:cubicBezTo>
                  <a:cubicBezTo>
                    <a:pt x="1273" y="3041"/>
                    <a:pt x="1419" y="3021"/>
                    <a:pt x="1560" y="3009"/>
                  </a:cubicBezTo>
                  <a:cubicBezTo>
                    <a:pt x="1911" y="2979"/>
                    <a:pt x="2261" y="2948"/>
                    <a:pt x="2612" y="2918"/>
                  </a:cubicBezTo>
                  <a:lnTo>
                    <a:pt x="2612" y="2918"/>
                  </a:lnTo>
                  <a:cubicBezTo>
                    <a:pt x="2614" y="2918"/>
                    <a:pt x="2616" y="2918"/>
                    <a:pt x="2618" y="2918"/>
                  </a:cubicBezTo>
                  <a:cubicBezTo>
                    <a:pt x="2631" y="2918"/>
                    <a:pt x="2644" y="2916"/>
                    <a:pt x="2658" y="2914"/>
                  </a:cubicBezTo>
                  <a:lnTo>
                    <a:pt x="2658" y="2914"/>
                  </a:lnTo>
                  <a:cubicBezTo>
                    <a:pt x="2658" y="2914"/>
                    <a:pt x="2658" y="2914"/>
                    <a:pt x="2658" y="2914"/>
                  </a:cubicBezTo>
                  <a:cubicBezTo>
                    <a:pt x="2684" y="2912"/>
                    <a:pt x="2707" y="2907"/>
                    <a:pt x="2726" y="2898"/>
                  </a:cubicBezTo>
                  <a:lnTo>
                    <a:pt x="2726" y="2898"/>
                  </a:lnTo>
                  <a:cubicBezTo>
                    <a:pt x="3546" y="2684"/>
                    <a:pt x="3181" y="1655"/>
                    <a:pt x="3072" y="1019"/>
                  </a:cubicBezTo>
                  <a:cubicBezTo>
                    <a:pt x="3024" y="701"/>
                    <a:pt x="2992" y="351"/>
                    <a:pt x="2674" y="144"/>
                  </a:cubicBezTo>
                  <a:cubicBezTo>
                    <a:pt x="2529" y="41"/>
                    <a:pt x="2369" y="12"/>
                    <a:pt x="2206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70;p67">
              <a:extLst>
                <a:ext uri="{FF2B5EF4-FFF2-40B4-BE49-F238E27FC236}">
                  <a16:creationId xmlns:a16="http://schemas.microsoft.com/office/drawing/2014/main" id="{2359DC9C-BC02-4BDF-B605-DC5DD894768A}"/>
                </a:ext>
              </a:extLst>
            </p:cNvPr>
            <p:cNvSpPr/>
            <p:nvPr/>
          </p:nvSpPr>
          <p:spPr>
            <a:xfrm flipH="1">
              <a:off x="8038749" y="4073536"/>
              <a:ext cx="143509" cy="123377"/>
            </a:xfrm>
            <a:custGeom>
              <a:avLst/>
              <a:gdLst/>
              <a:ahLst/>
              <a:cxnLst/>
              <a:rect l="l" t="t" r="r" b="b"/>
              <a:pathLst>
                <a:path w="3550" h="3052" extrusionOk="0">
                  <a:moveTo>
                    <a:pt x="2109" y="400"/>
                  </a:moveTo>
                  <a:cubicBezTo>
                    <a:pt x="2336" y="400"/>
                    <a:pt x="2543" y="458"/>
                    <a:pt x="2627" y="685"/>
                  </a:cubicBezTo>
                  <a:cubicBezTo>
                    <a:pt x="2707" y="939"/>
                    <a:pt x="2707" y="1226"/>
                    <a:pt x="2755" y="1481"/>
                  </a:cubicBezTo>
                  <a:cubicBezTo>
                    <a:pt x="2802" y="1783"/>
                    <a:pt x="3041" y="2451"/>
                    <a:pt x="2595" y="2547"/>
                  </a:cubicBezTo>
                  <a:cubicBezTo>
                    <a:pt x="2595" y="2547"/>
                    <a:pt x="2595" y="2547"/>
                    <a:pt x="2595" y="2547"/>
                  </a:cubicBezTo>
                  <a:lnTo>
                    <a:pt x="2595" y="2547"/>
                  </a:lnTo>
                  <a:cubicBezTo>
                    <a:pt x="2309" y="2563"/>
                    <a:pt x="2006" y="2595"/>
                    <a:pt x="1720" y="2627"/>
                  </a:cubicBezTo>
                  <a:cubicBezTo>
                    <a:pt x="1573" y="2634"/>
                    <a:pt x="1375" y="2675"/>
                    <a:pt x="1190" y="2675"/>
                  </a:cubicBezTo>
                  <a:cubicBezTo>
                    <a:pt x="975" y="2675"/>
                    <a:pt x="778" y="2619"/>
                    <a:pt x="701" y="2388"/>
                  </a:cubicBezTo>
                  <a:cubicBezTo>
                    <a:pt x="606" y="2117"/>
                    <a:pt x="606" y="1799"/>
                    <a:pt x="558" y="1512"/>
                  </a:cubicBezTo>
                  <a:cubicBezTo>
                    <a:pt x="510" y="1194"/>
                    <a:pt x="303" y="637"/>
                    <a:pt x="733" y="525"/>
                  </a:cubicBezTo>
                  <a:cubicBezTo>
                    <a:pt x="972" y="462"/>
                    <a:pt x="1274" y="478"/>
                    <a:pt x="1529" y="462"/>
                  </a:cubicBezTo>
                  <a:cubicBezTo>
                    <a:pt x="1687" y="447"/>
                    <a:pt x="1906" y="400"/>
                    <a:pt x="2109" y="400"/>
                  </a:cubicBezTo>
                  <a:close/>
                  <a:moveTo>
                    <a:pt x="2209" y="18"/>
                  </a:moveTo>
                  <a:cubicBezTo>
                    <a:pt x="2062" y="18"/>
                    <a:pt x="1913" y="40"/>
                    <a:pt x="1768" y="48"/>
                  </a:cubicBezTo>
                  <a:cubicBezTo>
                    <a:pt x="1131" y="112"/>
                    <a:pt x="1" y="0"/>
                    <a:pt x="80" y="923"/>
                  </a:cubicBezTo>
                  <a:cubicBezTo>
                    <a:pt x="96" y="1226"/>
                    <a:pt x="176" y="1544"/>
                    <a:pt x="224" y="1863"/>
                  </a:cubicBezTo>
                  <a:cubicBezTo>
                    <a:pt x="271" y="2165"/>
                    <a:pt x="287" y="2547"/>
                    <a:pt x="494" y="2786"/>
                  </a:cubicBezTo>
                  <a:cubicBezTo>
                    <a:pt x="679" y="3001"/>
                    <a:pt x="909" y="3051"/>
                    <a:pt x="1152" y="3051"/>
                  </a:cubicBezTo>
                  <a:cubicBezTo>
                    <a:pt x="1287" y="3051"/>
                    <a:pt x="1425" y="3036"/>
                    <a:pt x="1561" y="3024"/>
                  </a:cubicBezTo>
                  <a:cubicBezTo>
                    <a:pt x="1911" y="2994"/>
                    <a:pt x="2261" y="2949"/>
                    <a:pt x="2612" y="2917"/>
                  </a:cubicBezTo>
                  <a:lnTo>
                    <a:pt x="2612" y="2917"/>
                  </a:lnTo>
                  <a:cubicBezTo>
                    <a:pt x="2614" y="2917"/>
                    <a:pt x="2615" y="2917"/>
                    <a:pt x="2617" y="2917"/>
                  </a:cubicBezTo>
                  <a:cubicBezTo>
                    <a:pt x="2631" y="2917"/>
                    <a:pt x="2644" y="2916"/>
                    <a:pt x="2659" y="2913"/>
                  </a:cubicBezTo>
                  <a:lnTo>
                    <a:pt x="2659" y="2913"/>
                  </a:lnTo>
                  <a:cubicBezTo>
                    <a:pt x="2659" y="2913"/>
                    <a:pt x="2659" y="2913"/>
                    <a:pt x="2659" y="2913"/>
                  </a:cubicBezTo>
                  <a:cubicBezTo>
                    <a:pt x="2681" y="2912"/>
                    <a:pt x="2700" y="2907"/>
                    <a:pt x="2716" y="2900"/>
                  </a:cubicBezTo>
                  <a:lnTo>
                    <a:pt x="2716" y="2900"/>
                  </a:lnTo>
                  <a:cubicBezTo>
                    <a:pt x="3549" y="2693"/>
                    <a:pt x="3166" y="1673"/>
                    <a:pt x="3057" y="1035"/>
                  </a:cubicBezTo>
                  <a:cubicBezTo>
                    <a:pt x="3009" y="701"/>
                    <a:pt x="2993" y="366"/>
                    <a:pt x="2675" y="143"/>
                  </a:cubicBezTo>
                  <a:cubicBezTo>
                    <a:pt x="2526" y="44"/>
                    <a:pt x="2368" y="18"/>
                    <a:pt x="2209" y="18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71;p67">
              <a:extLst>
                <a:ext uri="{FF2B5EF4-FFF2-40B4-BE49-F238E27FC236}">
                  <a16:creationId xmlns:a16="http://schemas.microsoft.com/office/drawing/2014/main" id="{B801AE97-614F-4E02-A3F2-E9962EEBFDBF}"/>
                </a:ext>
              </a:extLst>
            </p:cNvPr>
            <p:cNvSpPr/>
            <p:nvPr/>
          </p:nvSpPr>
          <p:spPr>
            <a:xfrm flipH="1">
              <a:off x="7905348" y="4061934"/>
              <a:ext cx="143711" cy="122932"/>
            </a:xfrm>
            <a:custGeom>
              <a:avLst/>
              <a:gdLst/>
              <a:ahLst/>
              <a:cxnLst/>
              <a:rect l="l" t="t" r="r" b="b"/>
              <a:pathLst>
                <a:path w="3555" h="3041" extrusionOk="0">
                  <a:moveTo>
                    <a:pt x="2114" y="392"/>
                  </a:moveTo>
                  <a:cubicBezTo>
                    <a:pt x="2343" y="392"/>
                    <a:pt x="2552" y="450"/>
                    <a:pt x="2627" y="685"/>
                  </a:cubicBezTo>
                  <a:cubicBezTo>
                    <a:pt x="2707" y="924"/>
                    <a:pt x="2723" y="1226"/>
                    <a:pt x="2754" y="1465"/>
                  </a:cubicBezTo>
                  <a:cubicBezTo>
                    <a:pt x="2802" y="1768"/>
                    <a:pt x="3041" y="2452"/>
                    <a:pt x="2595" y="2532"/>
                  </a:cubicBezTo>
                  <a:cubicBezTo>
                    <a:pt x="2595" y="2532"/>
                    <a:pt x="2595" y="2532"/>
                    <a:pt x="2595" y="2532"/>
                  </a:cubicBezTo>
                  <a:lnTo>
                    <a:pt x="2595" y="2532"/>
                  </a:lnTo>
                  <a:cubicBezTo>
                    <a:pt x="2309" y="2563"/>
                    <a:pt x="2022" y="2579"/>
                    <a:pt x="1720" y="2611"/>
                  </a:cubicBezTo>
                  <a:cubicBezTo>
                    <a:pt x="1575" y="2626"/>
                    <a:pt x="1382" y="2666"/>
                    <a:pt x="1200" y="2666"/>
                  </a:cubicBezTo>
                  <a:cubicBezTo>
                    <a:pt x="981" y="2666"/>
                    <a:pt x="779" y="2607"/>
                    <a:pt x="701" y="2372"/>
                  </a:cubicBezTo>
                  <a:cubicBezTo>
                    <a:pt x="622" y="2102"/>
                    <a:pt x="606" y="1783"/>
                    <a:pt x="574" y="1513"/>
                  </a:cubicBezTo>
                  <a:cubicBezTo>
                    <a:pt x="510" y="1194"/>
                    <a:pt x="303" y="637"/>
                    <a:pt x="733" y="526"/>
                  </a:cubicBezTo>
                  <a:cubicBezTo>
                    <a:pt x="972" y="462"/>
                    <a:pt x="1274" y="478"/>
                    <a:pt x="1529" y="446"/>
                  </a:cubicBezTo>
                  <a:cubicBezTo>
                    <a:pt x="1687" y="439"/>
                    <a:pt x="1909" y="392"/>
                    <a:pt x="2114" y="392"/>
                  </a:cubicBezTo>
                  <a:close/>
                  <a:moveTo>
                    <a:pt x="2205" y="12"/>
                  </a:moveTo>
                  <a:cubicBezTo>
                    <a:pt x="2062" y="12"/>
                    <a:pt x="1915" y="34"/>
                    <a:pt x="1768" y="48"/>
                  </a:cubicBezTo>
                  <a:cubicBezTo>
                    <a:pt x="1131" y="112"/>
                    <a:pt x="1" y="1"/>
                    <a:pt x="80" y="908"/>
                  </a:cubicBezTo>
                  <a:cubicBezTo>
                    <a:pt x="112" y="1226"/>
                    <a:pt x="192" y="1545"/>
                    <a:pt x="240" y="1847"/>
                  </a:cubicBezTo>
                  <a:cubicBezTo>
                    <a:pt x="287" y="2150"/>
                    <a:pt x="287" y="2532"/>
                    <a:pt x="494" y="2786"/>
                  </a:cubicBezTo>
                  <a:cubicBezTo>
                    <a:pt x="680" y="2992"/>
                    <a:pt x="902" y="3041"/>
                    <a:pt x="1130" y="3041"/>
                  </a:cubicBezTo>
                  <a:cubicBezTo>
                    <a:pt x="1274" y="3041"/>
                    <a:pt x="1419" y="3021"/>
                    <a:pt x="1561" y="3009"/>
                  </a:cubicBezTo>
                  <a:cubicBezTo>
                    <a:pt x="1911" y="2979"/>
                    <a:pt x="2262" y="2948"/>
                    <a:pt x="2613" y="2918"/>
                  </a:cubicBezTo>
                  <a:lnTo>
                    <a:pt x="2613" y="2918"/>
                  </a:lnTo>
                  <a:cubicBezTo>
                    <a:pt x="2615" y="2918"/>
                    <a:pt x="2617" y="2918"/>
                    <a:pt x="2619" y="2918"/>
                  </a:cubicBezTo>
                  <a:cubicBezTo>
                    <a:pt x="2632" y="2918"/>
                    <a:pt x="2645" y="2916"/>
                    <a:pt x="2659" y="2914"/>
                  </a:cubicBezTo>
                  <a:lnTo>
                    <a:pt x="2659" y="2914"/>
                  </a:lnTo>
                  <a:cubicBezTo>
                    <a:pt x="2659" y="2914"/>
                    <a:pt x="2659" y="2914"/>
                    <a:pt x="2659" y="2914"/>
                  </a:cubicBezTo>
                  <a:cubicBezTo>
                    <a:pt x="2674" y="2912"/>
                    <a:pt x="2687" y="2909"/>
                    <a:pt x="2700" y="2905"/>
                  </a:cubicBezTo>
                  <a:lnTo>
                    <a:pt x="2700" y="2905"/>
                  </a:lnTo>
                  <a:cubicBezTo>
                    <a:pt x="3555" y="2706"/>
                    <a:pt x="3183" y="1662"/>
                    <a:pt x="3073" y="1019"/>
                  </a:cubicBezTo>
                  <a:cubicBezTo>
                    <a:pt x="3025" y="701"/>
                    <a:pt x="2993" y="351"/>
                    <a:pt x="2675" y="144"/>
                  </a:cubicBezTo>
                  <a:cubicBezTo>
                    <a:pt x="2529" y="41"/>
                    <a:pt x="2370" y="12"/>
                    <a:pt x="2205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72;p67">
              <a:extLst>
                <a:ext uri="{FF2B5EF4-FFF2-40B4-BE49-F238E27FC236}">
                  <a16:creationId xmlns:a16="http://schemas.microsoft.com/office/drawing/2014/main" id="{C0D1E0CD-43B8-414D-9CC4-B6F0D35B930B}"/>
                </a:ext>
              </a:extLst>
            </p:cNvPr>
            <p:cNvSpPr/>
            <p:nvPr/>
          </p:nvSpPr>
          <p:spPr>
            <a:xfrm flipH="1">
              <a:off x="7771744" y="4049726"/>
              <a:ext cx="143468" cy="123215"/>
            </a:xfrm>
            <a:custGeom>
              <a:avLst/>
              <a:gdLst/>
              <a:ahLst/>
              <a:cxnLst/>
              <a:rect l="l" t="t" r="r" b="b"/>
              <a:pathLst>
                <a:path w="3549" h="3048" extrusionOk="0">
                  <a:moveTo>
                    <a:pt x="2114" y="394"/>
                  </a:moveTo>
                  <a:cubicBezTo>
                    <a:pt x="2335" y="394"/>
                    <a:pt x="2537" y="454"/>
                    <a:pt x="2611" y="685"/>
                  </a:cubicBezTo>
                  <a:cubicBezTo>
                    <a:pt x="2707" y="939"/>
                    <a:pt x="2707" y="1226"/>
                    <a:pt x="2754" y="1481"/>
                  </a:cubicBezTo>
                  <a:cubicBezTo>
                    <a:pt x="2802" y="1783"/>
                    <a:pt x="3041" y="2452"/>
                    <a:pt x="2595" y="2547"/>
                  </a:cubicBezTo>
                  <a:cubicBezTo>
                    <a:pt x="2595" y="2547"/>
                    <a:pt x="2595" y="2547"/>
                    <a:pt x="2595" y="2547"/>
                  </a:cubicBezTo>
                  <a:lnTo>
                    <a:pt x="2595" y="2547"/>
                  </a:lnTo>
                  <a:cubicBezTo>
                    <a:pt x="2293" y="2563"/>
                    <a:pt x="2006" y="2595"/>
                    <a:pt x="1720" y="2611"/>
                  </a:cubicBezTo>
                  <a:cubicBezTo>
                    <a:pt x="1569" y="2626"/>
                    <a:pt x="1365" y="2673"/>
                    <a:pt x="1177" y="2673"/>
                  </a:cubicBezTo>
                  <a:cubicBezTo>
                    <a:pt x="967" y="2673"/>
                    <a:pt x="776" y="2614"/>
                    <a:pt x="701" y="2388"/>
                  </a:cubicBezTo>
                  <a:cubicBezTo>
                    <a:pt x="605" y="2117"/>
                    <a:pt x="605" y="1799"/>
                    <a:pt x="558" y="1512"/>
                  </a:cubicBezTo>
                  <a:cubicBezTo>
                    <a:pt x="510" y="1194"/>
                    <a:pt x="303" y="637"/>
                    <a:pt x="733" y="526"/>
                  </a:cubicBezTo>
                  <a:cubicBezTo>
                    <a:pt x="972" y="462"/>
                    <a:pt x="1274" y="478"/>
                    <a:pt x="1529" y="462"/>
                  </a:cubicBezTo>
                  <a:cubicBezTo>
                    <a:pt x="1682" y="446"/>
                    <a:pt x="1907" y="394"/>
                    <a:pt x="2114" y="394"/>
                  </a:cubicBezTo>
                  <a:close/>
                  <a:moveTo>
                    <a:pt x="2209" y="18"/>
                  </a:moveTo>
                  <a:cubicBezTo>
                    <a:pt x="2062" y="18"/>
                    <a:pt x="1913" y="40"/>
                    <a:pt x="1767" y="48"/>
                  </a:cubicBezTo>
                  <a:cubicBezTo>
                    <a:pt x="1131" y="112"/>
                    <a:pt x="1" y="0"/>
                    <a:pt x="80" y="923"/>
                  </a:cubicBezTo>
                  <a:cubicBezTo>
                    <a:pt x="96" y="1226"/>
                    <a:pt x="176" y="1544"/>
                    <a:pt x="223" y="1863"/>
                  </a:cubicBezTo>
                  <a:cubicBezTo>
                    <a:pt x="271" y="2149"/>
                    <a:pt x="271" y="2547"/>
                    <a:pt x="494" y="2786"/>
                  </a:cubicBezTo>
                  <a:cubicBezTo>
                    <a:pt x="672" y="2993"/>
                    <a:pt x="892" y="3047"/>
                    <a:pt x="1121" y="3047"/>
                  </a:cubicBezTo>
                  <a:cubicBezTo>
                    <a:pt x="1262" y="3047"/>
                    <a:pt x="1405" y="3027"/>
                    <a:pt x="1545" y="3009"/>
                  </a:cubicBezTo>
                  <a:cubicBezTo>
                    <a:pt x="1910" y="2978"/>
                    <a:pt x="2261" y="2948"/>
                    <a:pt x="2612" y="2917"/>
                  </a:cubicBezTo>
                  <a:lnTo>
                    <a:pt x="2612" y="2917"/>
                  </a:lnTo>
                  <a:cubicBezTo>
                    <a:pt x="2613" y="2917"/>
                    <a:pt x="2615" y="2917"/>
                    <a:pt x="2616" y="2917"/>
                  </a:cubicBezTo>
                  <a:cubicBezTo>
                    <a:pt x="2630" y="2917"/>
                    <a:pt x="2644" y="2916"/>
                    <a:pt x="2659" y="2913"/>
                  </a:cubicBezTo>
                  <a:lnTo>
                    <a:pt x="2659" y="2913"/>
                  </a:lnTo>
                  <a:cubicBezTo>
                    <a:pt x="2659" y="2913"/>
                    <a:pt x="2659" y="2913"/>
                    <a:pt x="2659" y="2913"/>
                  </a:cubicBezTo>
                  <a:cubicBezTo>
                    <a:pt x="2680" y="2912"/>
                    <a:pt x="2699" y="2907"/>
                    <a:pt x="2716" y="2901"/>
                  </a:cubicBezTo>
                  <a:lnTo>
                    <a:pt x="2716" y="2901"/>
                  </a:lnTo>
                  <a:cubicBezTo>
                    <a:pt x="3549" y="2693"/>
                    <a:pt x="3166" y="1673"/>
                    <a:pt x="3057" y="1035"/>
                  </a:cubicBezTo>
                  <a:cubicBezTo>
                    <a:pt x="3009" y="701"/>
                    <a:pt x="2993" y="366"/>
                    <a:pt x="2675" y="144"/>
                  </a:cubicBezTo>
                  <a:cubicBezTo>
                    <a:pt x="2526" y="44"/>
                    <a:pt x="2368" y="18"/>
                    <a:pt x="2209" y="18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73;p67">
              <a:extLst>
                <a:ext uri="{FF2B5EF4-FFF2-40B4-BE49-F238E27FC236}">
                  <a16:creationId xmlns:a16="http://schemas.microsoft.com/office/drawing/2014/main" id="{616FAC20-6798-4625-B611-F782FEA8DA58}"/>
                </a:ext>
              </a:extLst>
            </p:cNvPr>
            <p:cNvSpPr/>
            <p:nvPr/>
          </p:nvSpPr>
          <p:spPr>
            <a:xfrm flipH="1">
              <a:off x="8284571" y="4229251"/>
              <a:ext cx="143468" cy="122932"/>
            </a:xfrm>
            <a:custGeom>
              <a:avLst/>
              <a:gdLst/>
              <a:ahLst/>
              <a:cxnLst/>
              <a:rect l="l" t="t" r="r" b="b"/>
              <a:pathLst>
                <a:path w="3549" h="3041" extrusionOk="0">
                  <a:moveTo>
                    <a:pt x="2127" y="394"/>
                  </a:moveTo>
                  <a:cubicBezTo>
                    <a:pt x="2351" y="394"/>
                    <a:pt x="2553" y="454"/>
                    <a:pt x="2627" y="685"/>
                  </a:cubicBezTo>
                  <a:cubicBezTo>
                    <a:pt x="2706" y="923"/>
                    <a:pt x="2706" y="1226"/>
                    <a:pt x="2754" y="1481"/>
                  </a:cubicBezTo>
                  <a:cubicBezTo>
                    <a:pt x="2802" y="1783"/>
                    <a:pt x="3041" y="2451"/>
                    <a:pt x="2595" y="2531"/>
                  </a:cubicBezTo>
                  <a:cubicBezTo>
                    <a:pt x="2595" y="2531"/>
                    <a:pt x="2595" y="2531"/>
                    <a:pt x="2595" y="2531"/>
                  </a:cubicBezTo>
                  <a:lnTo>
                    <a:pt x="2595" y="2531"/>
                  </a:lnTo>
                  <a:cubicBezTo>
                    <a:pt x="2308" y="2563"/>
                    <a:pt x="2006" y="2595"/>
                    <a:pt x="1719" y="2611"/>
                  </a:cubicBezTo>
                  <a:cubicBezTo>
                    <a:pt x="1569" y="2626"/>
                    <a:pt x="1365" y="2673"/>
                    <a:pt x="1177" y="2673"/>
                  </a:cubicBezTo>
                  <a:cubicBezTo>
                    <a:pt x="967" y="2673"/>
                    <a:pt x="776" y="2614"/>
                    <a:pt x="701" y="2388"/>
                  </a:cubicBezTo>
                  <a:cubicBezTo>
                    <a:pt x="621" y="2117"/>
                    <a:pt x="605" y="1783"/>
                    <a:pt x="557" y="1512"/>
                  </a:cubicBezTo>
                  <a:cubicBezTo>
                    <a:pt x="510" y="1194"/>
                    <a:pt x="303" y="637"/>
                    <a:pt x="733" y="525"/>
                  </a:cubicBezTo>
                  <a:cubicBezTo>
                    <a:pt x="971" y="462"/>
                    <a:pt x="1274" y="478"/>
                    <a:pt x="1528" y="462"/>
                  </a:cubicBezTo>
                  <a:cubicBezTo>
                    <a:pt x="1690" y="446"/>
                    <a:pt x="1918" y="394"/>
                    <a:pt x="2127" y="394"/>
                  </a:cubicBezTo>
                  <a:close/>
                  <a:moveTo>
                    <a:pt x="2214" y="18"/>
                  </a:moveTo>
                  <a:cubicBezTo>
                    <a:pt x="2065" y="18"/>
                    <a:pt x="1912" y="40"/>
                    <a:pt x="1767" y="48"/>
                  </a:cubicBezTo>
                  <a:cubicBezTo>
                    <a:pt x="1131" y="112"/>
                    <a:pt x="0" y="0"/>
                    <a:pt x="80" y="907"/>
                  </a:cubicBezTo>
                  <a:cubicBezTo>
                    <a:pt x="112" y="1226"/>
                    <a:pt x="175" y="1544"/>
                    <a:pt x="239" y="1863"/>
                  </a:cubicBezTo>
                  <a:cubicBezTo>
                    <a:pt x="287" y="2149"/>
                    <a:pt x="287" y="2547"/>
                    <a:pt x="494" y="2786"/>
                  </a:cubicBezTo>
                  <a:cubicBezTo>
                    <a:pt x="680" y="2991"/>
                    <a:pt x="901" y="3040"/>
                    <a:pt x="1130" y="3040"/>
                  </a:cubicBezTo>
                  <a:cubicBezTo>
                    <a:pt x="1273" y="3040"/>
                    <a:pt x="1419" y="3021"/>
                    <a:pt x="1560" y="3009"/>
                  </a:cubicBezTo>
                  <a:cubicBezTo>
                    <a:pt x="1911" y="2978"/>
                    <a:pt x="2262" y="2948"/>
                    <a:pt x="2612" y="2917"/>
                  </a:cubicBezTo>
                  <a:lnTo>
                    <a:pt x="2612" y="2917"/>
                  </a:lnTo>
                  <a:cubicBezTo>
                    <a:pt x="2614" y="2917"/>
                    <a:pt x="2616" y="2917"/>
                    <a:pt x="2618" y="2917"/>
                  </a:cubicBezTo>
                  <a:cubicBezTo>
                    <a:pt x="2631" y="2917"/>
                    <a:pt x="2645" y="2916"/>
                    <a:pt x="2659" y="2913"/>
                  </a:cubicBezTo>
                  <a:lnTo>
                    <a:pt x="2659" y="2913"/>
                  </a:lnTo>
                  <a:cubicBezTo>
                    <a:pt x="2659" y="2913"/>
                    <a:pt x="2659" y="2913"/>
                    <a:pt x="2659" y="2913"/>
                  </a:cubicBezTo>
                  <a:cubicBezTo>
                    <a:pt x="2680" y="2912"/>
                    <a:pt x="2700" y="2907"/>
                    <a:pt x="2717" y="2900"/>
                  </a:cubicBezTo>
                  <a:lnTo>
                    <a:pt x="2717" y="2900"/>
                  </a:lnTo>
                  <a:cubicBezTo>
                    <a:pt x="3549" y="2692"/>
                    <a:pt x="3166" y="1673"/>
                    <a:pt x="3072" y="1035"/>
                  </a:cubicBezTo>
                  <a:cubicBezTo>
                    <a:pt x="3009" y="701"/>
                    <a:pt x="2993" y="366"/>
                    <a:pt x="2675" y="143"/>
                  </a:cubicBezTo>
                  <a:cubicBezTo>
                    <a:pt x="2534" y="44"/>
                    <a:pt x="2376" y="18"/>
                    <a:pt x="2214" y="18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74;p67">
              <a:extLst>
                <a:ext uri="{FF2B5EF4-FFF2-40B4-BE49-F238E27FC236}">
                  <a16:creationId xmlns:a16="http://schemas.microsoft.com/office/drawing/2014/main" id="{5A4394D7-B72D-46B9-88D3-6F11808326F0}"/>
                </a:ext>
              </a:extLst>
            </p:cNvPr>
            <p:cNvSpPr/>
            <p:nvPr/>
          </p:nvSpPr>
          <p:spPr>
            <a:xfrm flipH="1">
              <a:off x="8151129" y="4217649"/>
              <a:ext cx="143711" cy="122932"/>
            </a:xfrm>
            <a:custGeom>
              <a:avLst/>
              <a:gdLst/>
              <a:ahLst/>
              <a:cxnLst/>
              <a:rect l="l" t="t" r="r" b="b"/>
              <a:pathLst>
                <a:path w="3555" h="3041" extrusionOk="0">
                  <a:moveTo>
                    <a:pt x="2116" y="384"/>
                  </a:moveTo>
                  <a:cubicBezTo>
                    <a:pt x="2343" y="384"/>
                    <a:pt x="2551" y="443"/>
                    <a:pt x="2627" y="669"/>
                  </a:cubicBezTo>
                  <a:cubicBezTo>
                    <a:pt x="2722" y="924"/>
                    <a:pt x="2722" y="1210"/>
                    <a:pt x="2754" y="1465"/>
                  </a:cubicBezTo>
                  <a:cubicBezTo>
                    <a:pt x="2802" y="1768"/>
                    <a:pt x="3056" y="2452"/>
                    <a:pt x="2611" y="2532"/>
                  </a:cubicBezTo>
                  <a:cubicBezTo>
                    <a:pt x="2611" y="2532"/>
                    <a:pt x="2611" y="2532"/>
                    <a:pt x="2611" y="2532"/>
                  </a:cubicBezTo>
                  <a:lnTo>
                    <a:pt x="2611" y="2532"/>
                  </a:lnTo>
                  <a:cubicBezTo>
                    <a:pt x="2308" y="2563"/>
                    <a:pt x="2022" y="2579"/>
                    <a:pt x="1735" y="2611"/>
                  </a:cubicBezTo>
                  <a:cubicBezTo>
                    <a:pt x="1591" y="2626"/>
                    <a:pt x="1397" y="2666"/>
                    <a:pt x="1216" y="2666"/>
                  </a:cubicBezTo>
                  <a:cubicBezTo>
                    <a:pt x="997" y="2666"/>
                    <a:pt x="795" y="2607"/>
                    <a:pt x="717" y="2372"/>
                  </a:cubicBezTo>
                  <a:cubicBezTo>
                    <a:pt x="621" y="2102"/>
                    <a:pt x="621" y="1783"/>
                    <a:pt x="573" y="1513"/>
                  </a:cubicBezTo>
                  <a:cubicBezTo>
                    <a:pt x="526" y="1179"/>
                    <a:pt x="319" y="637"/>
                    <a:pt x="732" y="526"/>
                  </a:cubicBezTo>
                  <a:cubicBezTo>
                    <a:pt x="987" y="462"/>
                    <a:pt x="1290" y="478"/>
                    <a:pt x="1544" y="446"/>
                  </a:cubicBezTo>
                  <a:cubicBezTo>
                    <a:pt x="1695" y="431"/>
                    <a:pt x="1913" y="384"/>
                    <a:pt x="2116" y="384"/>
                  </a:cubicBezTo>
                  <a:close/>
                  <a:moveTo>
                    <a:pt x="2208" y="12"/>
                  </a:moveTo>
                  <a:cubicBezTo>
                    <a:pt x="2066" y="12"/>
                    <a:pt x="1923" y="34"/>
                    <a:pt x="1783" y="48"/>
                  </a:cubicBezTo>
                  <a:cubicBezTo>
                    <a:pt x="1146" y="96"/>
                    <a:pt x="0" y="1"/>
                    <a:pt x="80" y="908"/>
                  </a:cubicBezTo>
                  <a:cubicBezTo>
                    <a:pt x="112" y="1226"/>
                    <a:pt x="191" y="1545"/>
                    <a:pt x="239" y="1847"/>
                  </a:cubicBezTo>
                  <a:cubicBezTo>
                    <a:pt x="287" y="2150"/>
                    <a:pt x="287" y="2532"/>
                    <a:pt x="510" y="2786"/>
                  </a:cubicBezTo>
                  <a:cubicBezTo>
                    <a:pt x="686" y="2992"/>
                    <a:pt x="904" y="3041"/>
                    <a:pt x="1131" y="3041"/>
                  </a:cubicBezTo>
                  <a:cubicBezTo>
                    <a:pt x="1273" y="3041"/>
                    <a:pt x="1419" y="3021"/>
                    <a:pt x="1560" y="3009"/>
                  </a:cubicBezTo>
                  <a:cubicBezTo>
                    <a:pt x="1911" y="2979"/>
                    <a:pt x="2262" y="2948"/>
                    <a:pt x="2612" y="2918"/>
                  </a:cubicBezTo>
                  <a:lnTo>
                    <a:pt x="2612" y="2918"/>
                  </a:lnTo>
                  <a:cubicBezTo>
                    <a:pt x="2614" y="2918"/>
                    <a:pt x="2616" y="2918"/>
                    <a:pt x="2619" y="2918"/>
                  </a:cubicBezTo>
                  <a:cubicBezTo>
                    <a:pt x="2631" y="2918"/>
                    <a:pt x="2645" y="2916"/>
                    <a:pt x="2659" y="2914"/>
                  </a:cubicBezTo>
                  <a:lnTo>
                    <a:pt x="2659" y="2914"/>
                  </a:lnTo>
                  <a:cubicBezTo>
                    <a:pt x="2659" y="2914"/>
                    <a:pt x="2659" y="2914"/>
                    <a:pt x="2659" y="2914"/>
                  </a:cubicBezTo>
                  <a:cubicBezTo>
                    <a:pt x="2673" y="2912"/>
                    <a:pt x="2687" y="2909"/>
                    <a:pt x="2699" y="2905"/>
                  </a:cubicBezTo>
                  <a:lnTo>
                    <a:pt x="2699" y="2905"/>
                  </a:lnTo>
                  <a:cubicBezTo>
                    <a:pt x="3554" y="2706"/>
                    <a:pt x="3182" y="1662"/>
                    <a:pt x="3072" y="1019"/>
                  </a:cubicBezTo>
                  <a:cubicBezTo>
                    <a:pt x="3025" y="701"/>
                    <a:pt x="2993" y="351"/>
                    <a:pt x="2690" y="144"/>
                  </a:cubicBezTo>
                  <a:cubicBezTo>
                    <a:pt x="2536" y="41"/>
                    <a:pt x="2373" y="12"/>
                    <a:pt x="2208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75;p67">
              <a:extLst>
                <a:ext uri="{FF2B5EF4-FFF2-40B4-BE49-F238E27FC236}">
                  <a16:creationId xmlns:a16="http://schemas.microsoft.com/office/drawing/2014/main" id="{E05B84D9-50F1-4639-AC41-594D43C0EA05}"/>
                </a:ext>
              </a:extLst>
            </p:cNvPr>
            <p:cNvSpPr/>
            <p:nvPr/>
          </p:nvSpPr>
          <p:spPr>
            <a:xfrm flipH="1">
              <a:off x="8017526" y="4205441"/>
              <a:ext cx="143468" cy="122932"/>
            </a:xfrm>
            <a:custGeom>
              <a:avLst/>
              <a:gdLst/>
              <a:ahLst/>
              <a:cxnLst/>
              <a:rect l="l" t="t" r="r" b="b"/>
              <a:pathLst>
                <a:path w="3549" h="3041" extrusionOk="0">
                  <a:moveTo>
                    <a:pt x="2121" y="394"/>
                  </a:moveTo>
                  <a:cubicBezTo>
                    <a:pt x="2343" y="394"/>
                    <a:pt x="2544" y="454"/>
                    <a:pt x="2626" y="685"/>
                  </a:cubicBezTo>
                  <a:cubicBezTo>
                    <a:pt x="2706" y="923"/>
                    <a:pt x="2706" y="1226"/>
                    <a:pt x="2754" y="1481"/>
                  </a:cubicBezTo>
                  <a:cubicBezTo>
                    <a:pt x="2802" y="1783"/>
                    <a:pt x="3040" y="2452"/>
                    <a:pt x="2595" y="2531"/>
                  </a:cubicBezTo>
                  <a:cubicBezTo>
                    <a:pt x="2595" y="2531"/>
                    <a:pt x="2595" y="2531"/>
                    <a:pt x="2595" y="2531"/>
                  </a:cubicBezTo>
                  <a:lnTo>
                    <a:pt x="2595" y="2531"/>
                  </a:lnTo>
                  <a:cubicBezTo>
                    <a:pt x="2308" y="2563"/>
                    <a:pt x="2006" y="2595"/>
                    <a:pt x="1719" y="2611"/>
                  </a:cubicBezTo>
                  <a:cubicBezTo>
                    <a:pt x="1572" y="2625"/>
                    <a:pt x="1374" y="2667"/>
                    <a:pt x="1189" y="2667"/>
                  </a:cubicBezTo>
                  <a:cubicBezTo>
                    <a:pt x="974" y="2667"/>
                    <a:pt x="778" y="2611"/>
                    <a:pt x="700" y="2388"/>
                  </a:cubicBezTo>
                  <a:cubicBezTo>
                    <a:pt x="605" y="2117"/>
                    <a:pt x="605" y="1783"/>
                    <a:pt x="557" y="1512"/>
                  </a:cubicBezTo>
                  <a:cubicBezTo>
                    <a:pt x="509" y="1194"/>
                    <a:pt x="303" y="637"/>
                    <a:pt x="732" y="526"/>
                  </a:cubicBezTo>
                  <a:cubicBezTo>
                    <a:pt x="971" y="462"/>
                    <a:pt x="1274" y="478"/>
                    <a:pt x="1528" y="462"/>
                  </a:cubicBezTo>
                  <a:cubicBezTo>
                    <a:pt x="1690" y="446"/>
                    <a:pt x="1914" y="394"/>
                    <a:pt x="2121" y="394"/>
                  </a:cubicBezTo>
                  <a:close/>
                  <a:moveTo>
                    <a:pt x="2192" y="12"/>
                  </a:moveTo>
                  <a:cubicBezTo>
                    <a:pt x="2050" y="12"/>
                    <a:pt x="1907" y="33"/>
                    <a:pt x="1767" y="48"/>
                  </a:cubicBezTo>
                  <a:cubicBezTo>
                    <a:pt x="1130" y="112"/>
                    <a:pt x="0" y="0"/>
                    <a:pt x="80" y="908"/>
                  </a:cubicBezTo>
                  <a:cubicBezTo>
                    <a:pt x="112" y="1226"/>
                    <a:pt x="175" y="1544"/>
                    <a:pt x="223" y="1863"/>
                  </a:cubicBezTo>
                  <a:cubicBezTo>
                    <a:pt x="271" y="2149"/>
                    <a:pt x="287" y="2531"/>
                    <a:pt x="494" y="2786"/>
                  </a:cubicBezTo>
                  <a:cubicBezTo>
                    <a:pt x="670" y="2991"/>
                    <a:pt x="888" y="3040"/>
                    <a:pt x="1118" y="3040"/>
                  </a:cubicBezTo>
                  <a:cubicBezTo>
                    <a:pt x="1263" y="3040"/>
                    <a:pt x="1413" y="3021"/>
                    <a:pt x="1560" y="3009"/>
                  </a:cubicBezTo>
                  <a:cubicBezTo>
                    <a:pt x="1911" y="2978"/>
                    <a:pt x="2261" y="2948"/>
                    <a:pt x="2612" y="2917"/>
                  </a:cubicBezTo>
                  <a:lnTo>
                    <a:pt x="2612" y="2917"/>
                  </a:lnTo>
                  <a:cubicBezTo>
                    <a:pt x="2614" y="2917"/>
                    <a:pt x="2616" y="2917"/>
                    <a:pt x="2618" y="2917"/>
                  </a:cubicBezTo>
                  <a:cubicBezTo>
                    <a:pt x="2631" y="2917"/>
                    <a:pt x="2644" y="2916"/>
                    <a:pt x="2658" y="2913"/>
                  </a:cubicBezTo>
                  <a:lnTo>
                    <a:pt x="2658" y="2913"/>
                  </a:lnTo>
                  <a:cubicBezTo>
                    <a:pt x="2658" y="2913"/>
                    <a:pt x="2658" y="2913"/>
                    <a:pt x="2658" y="2913"/>
                  </a:cubicBezTo>
                  <a:cubicBezTo>
                    <a:pt x="2680" y="2912"/>
                    <a:pt x="2699" y="2907"/>
                    <a:pt x="2716" y="2900"/>
                  </a:cubicBezTo>
                  <a:lnTo>
                    <a:pt x="2716" y="2900"/>
                  </a:lnTo>
                  <a:cubicBezTo>
                    <a:pt x="3548" y="2692"/>
                    <a:pt x="3166" y="1673"/>
                    <a:pt x="3072" y="1035"/>
                  </a:cubicBezTo>
                  <a:cubicBezTo>
                    <a:pt x="3009" y="701"/>
                    <a:pt x="2993" y="366"/>
                    <a:pt x="2674" y="144"/>
                  </a:cubicBezTo>
                  <a:cubicBezTo>
                    <a:pt x="2520" y="41"/>
                    <a:pt x="2357" y="12"/>
                    <a:pt x="2192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76;p67">
              <a:extLst>
                <a:ext uri="{FF2B5EF4-FFF2-40B4-BE49-F238E27FC236}">
                  <a16:creationId xmlns:a16="http://schemas.microsoft.com/office/drawing/2014/main" id="{C92FF83B-77F6-4223-8929-9CF9836DB0F5}"/>
                </a:ext>
              </a:extLst>
            </p:cNvPr>
            <p:cNvSpPr/>
            <p:nvPr/>
          </p:nvSpPr>
          <p:spPr>
            <a:xfrm flipH="1">
              <a:off x="7884084" y="4193192"/>
              <a:ext cx="143711" cy="123539"/>
            </a:xfrm>
            <a:custGeom>
              <a:avLst/>
              <a:gdLst/>
              <a:ahLst/>
              <a:cxnLst/>
              <a:rect l="l" t="t" r="r" b="b"/>
              <a:pathLst>
                <a:path w="3555" h="3056" extrusionOk="0">
                  <a:moveTo>
                    <a:pt x="2114" y="400"/>
                  </a:moveTo>
                  <a:cubicBezTo>
                    <a:pt x="2343" y="400"/>
                    <a:pt x="2551" y="459"/>
                    <a:pt x="2626" y="685"/>
                  </a:cubicBezTo>
                  <a:cubicBezTo>
                    <a:pt x="2706" y="940"/>
                    <a:pt x="2722" y="1226"/>
                    <a:pt x="2754" y="1481"/>
                  </a:cubicBezTo>
                  <a:cubicBezTo>
                    <a:pt x="2801" y="1784"/>
                    <a:pt x="3040" y="2452"/>
                    <a:pt x="2595" y="2548"/>
                  </a:cubicBezTo>
                  <a:cubicBezTo>
                    <a:pt x="2595" y="2548"/>
                    <a:pt x="2595" y="2548"/>
                    <a:pt x="2595" y="2548"/>
                  </a:cubicBezTo>
                  <a:lnTo>
                    <a:pt x="2595" y="2548"/>
                  </a:lnTo>
                  <a:cubicBezTo>
                    <a:pt x="2308" y="2564"/>
                    <a:pt x="2022" y="2595"/>
                    <a:pt x="1719" y="2627"/>
                  </a:cubicBezTo>
                  <a:cubicBezTo>
                    <a:pt x="1575" y="2642"/>
                    <a:pt x="1384" y="2682"/>
                    <a:pt x="1206" y="2682"/>
                  </a:cubicBezTo>
                  <a:cubicBezTo>
                    <a:pt x="992" y="2682"/>
                    <a:pt x="795" y="2623"/>
                    <a:pt x="716" y="2388"/>
                  </a:cubicBezTo>
                  <a:cubicBezTo>
                    <a:pt x="621" y="2118"/>
                    <a:pt x="621" y="1799"/>
                    <a:pt x="573" y="1513"/>
                  </a:cubicBezTo>
                  <a:cubicBezTo>
                    <a:pt x="509" y="1195"/>
                    <a:pt x="302" y="653"/>
                    <a:pt x="732" y="542"/>
                  </a:cubicBezTo>
                  <a:cubicBezTo>
                    <a:pt x="987" y="478"/>
                    <a:pt x="1273" y="494"/>
                    <a:pt x="1528" y="462"/>
                  </a:cubicBezTo>
                  <a:cubicBezTo>
                    <a:pt x="1686" y="447"/>
                    <a:pt x="1908" y="400"/>
                    <a:pt x="2114" y="400"/>
                  </a:cubicBezTo>
                  <a:close/>
                  <a:moveTo>
                    <a:pt x="2206" y="28"/>
                  </a:moveTo>
                  <a:cubicBezTo>
                    <a:pt x="2066" y="28"/>
                    <a:pt x="1923" y="50"/>
                    <a:pt x="1783" y="64"/>
                  </a:cubicBezTo>
                  <a:cubicBezTo>
                    <a:pt x="1146" y="112"/>
                    <a:pt x="0" y="1"/>
                    <a:pt x="80" y="924"/>
                  </a:cubicBezTo>
                  <a:cubicBezTo>
                    <a:pt x="111" y="1226"/>
                    <a:pt x="191" y="1545"/>
                    <a:pt x="239" y="1863"/>
                  </a:cubicBezTo>
                  <a:cubicBezTo>
                    <a:pt x="287" y="2166"/>
                    <a:pt x="287" y="2548"/>
                    <a:pt x="509" y="2786"/>
                  </a:cubicBezTo>
                  <a:cubicBezTo>
                    <a:pt x="688" y="3005"/>
                    <a:pt x="910" y="3056"/>
                    <a:pt x="1140" y="3056"/>
                  </a:cubicBezTo>
                  <a:cubicBezTo>
                    <a:pt x="1279" y="3056"/>
                    <a:pt x="1422" y="3037"/>
                    <a:pt x="1560" y="3025"/>
                  </a:cubicBezTo>
                  <a:cubicBezTo>
                    <a:pt x="1911" y="2995"/>
                    <a:pt x="2261" y="2964"/>
                    <a:pt x="2612" y="2934"/>
                  </a:cubicBezTo>
                  <a:lnTo>
                    <a:pt x="2612" y="2934"/>
                  </a:lnTo>
                  <a:cubicBezTo>
                    <a:pt x="2614" y="2934"/>
                    <a:pt x="2616" y="2934"/>
                    <a:pt x="2618" y="2934"/>
                  </a:cubicBezTo>
                  <a:cubicBezTo>
                    <a:pt x="2631" y="2934"/>
                    <a:pt x="2644" y="2932"/>
                    <a:pt x="2658" y="2930"/>
                  </a:cubicBezTo>
                  <a:lnTo>
                    <a:pt x="2658" y="2930"/>
                  </a:lnTo>
                  <a:cubicBezTo>
                    <a:pt x="2658" y="2930"/>
                    <a:pt x="2658" y="2930"/>
                    <a:pt x="2658" y="2930"/>
                  </a:cubicBezTo>
                  <a:cubicBezTo>
                    <a:pt x="2672" y="2928"/>
                    <a:pt x="2685" y="2925"/>
                    <a:pt x="2697" y="2921"/>
                  </a:cubicBezTo>
                  <a:lnTo>
                    <a:pt x="2697" y="2921"/>
                  </a:lnTo>
                  <a:cubicBezTo>
                    <a:pt x="3554" y="2723"/>
                    <a:pt x="3182" y="1679"/>
                    <a:pt x="3072" y="1035"/>
                  </a:cubicBezTo>
                  <a:cubicBezTo>
                    <a:pt x="3024" y="701"/>
                    <a:pt x="2993" y="367"/>
                    <a:pt x="2674" y="160"/>
                  </a:cubicBezTo>
                  <a:cubicBezTo>
                    <a:pt x="2529" y="57"/>
                    <a:pt x="2369" y="28"/>
                    <a:pt x="2206" y="28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77;p67">
              <a:extLst>
                <a:ext uri="{FF2B5EF4-FFF2-40B4-BE49-F238E27FC236}">
                  <a16:creationId xmlns:a16="http://schemas.microsoft.com/office/drawing/2014/main" id="{728D8F84-EAF7-4445-B0EB-35D8B02A4AEB}"/>
                </a:ext>
              </a:extLst>
            </p:cNvPr>
            <p:cNvSpPr/>
            <p:nvPr/>
          </p:nvSpPr>
          <p:spPr>
            <a:xfrm flipH="1">
              <a:off x="7750481" y="4181631"/>
              <a:ext cx="143509" cy="122932"/>
            </a:xfrm>
            <a:custGeom>
              <a:avLst/>
              <a:gdLst/>
              <a:ahLst/>
              <a:cxnLst/>
              <a:rect l="l" t="t" r="r" b="b"/>
              <a:pathLst>
                <a:path w="3550" h="3041" extrusionOk="0">
                  <a:moveTo>
                    <a:pt x="2122" y="394"/>
                  </a:moveTo>
                  <a:cubicBezTo>
                    <a:pt x="2343" y="394"/>
                    <a:pt x="2545" y="454"/>
                    <a:pt x="2627" y="685"/>
                  </a:cubicBezTo>
                  <a:cubicBezTo>
                    <a:pt x="2707" y="924"/>
                    <a:pt x="2707" y="1226"/>
                    <a:pt x="2755" y="1481"/>
                  </a:cubicBezTo>
                  <a:cubicBezTo>
                    <a:pt x="2802" y="1783"/>
                    <a:pt x="3041" y="2452"/>
                    <a:pt x="2595" y="2531"/>
                  </a:cubicBezTo>
                  <a:cubicBezTo>
                    <a:pt x="2595" y="2531"/>
                    <a:pt x="2595" y="2531"/>
                    <a:pt x="2595" y="2531"/>
                  </a:cubicBezTo>
                  <a:lnTo>
                    <a:pt x="2595" y="2531"/>
                  </a:lnTo>
                  <a:cubicBezTo>
                    <a:pt x="2309" y="2563"/>
                    <a:pt x="2006" y="2595"/>
                    <a:pt x="1720" y="2611"/>
                  </a:cubicBezTo>
                  <a:cubicBezTo>
                    <a:pt x="1573" y="2625"/>
                    <a:pt x="1375" y="2667"/>
                    <a:pt x="1190" y="2667"/>
                  </a:cubicBezTo>
                  <a:cubicBezTo>
                    <a:pt x="975" y="2667"/>
                    <a:pt x="778" y="2611"/>
                    <a:pt x="701" y="2388"/>
                  </a:cubicBezTo>
                  <a:cubicBezTo>
                    <a:pt x="606" y="2117"/>
                    <a:pt x="606" y="1783"/>
                    <a:pt x="558" y="1512"/>
                  </a:cubicBezTo>
                  <a:cubicBezTo>
                    <a:pt x="510" y="1194"/>
                    <a:pt x="303" y="637"/>
                    <a:pt x="733" y="526"/>
                  </a:cubicBezTo>
                  <a:cubicBezTo>
                    <a:pt x="972" y="462"/>
                    <a:pt x="1274" y="478"/>
                    <a:pt x="1529" y="462"/>
                  </a:cubicBezTo>
                  <a:cubicBezTo>
                    <a:pt x="1690" y="447"/>
                    <a:pt x="1915" y="394"/>
                    <a:pt x="2122" y="394"/>
                  </a:cubicBezTo>
                  <a:close/>
                  <a:moveTo>
                    <a:pt x="2193" y="12"/>
                  </a:moveTo>
                  <a:cubicBezTo>
                    <a:pt x="2051" y="12"/>
                    <a:pt x="1908" y="33"/>
                    <a:pt x="1768" y="48"/>
                  </a:cubicBezTo>
                  <a:cubicBezTo>
                    <a:pt x="1131" y="112"/>
                    <a:pt x="1" y="0"/>
                    <a:pt x="80" y="908"/>
                  </a:cubicBezTo>
                  <a:cubicBezTo>
                    <a:pt x="96" y="1226"/>
                    <a:pt x="176" y="1544"/>
                    <a:pt x="224" y="1847"/>
                  </a:cubicBezTo>
                  <a:cubicBezTo>
                    <a:pt x="271" y="2149"/>
                    <a:pt x="287" y="2531"/>
                    <a:pt x="494" y="2786"/>
                  </a:cubicBezTo>
                  <a:cubicBezTo>
                    <a:pt x="670" y="2991"/>
                    <a:pt x="888" y="3040"/>
                    <a:pt x="1119" y="3040"/>
                  </a:cubicBezTo>
                  <a:cubicBezTo>
                    <a:pt x="1264" y="3040"/>
                    <a:pt x="1413" y="3021"/>
                    <a:pt x="1561" y="3009"/>
                  </a:cubicBezTo>
                  <a:cubicBezTo>
                    <a:pt x="1911" y="2978"/>
                    <a:pt x="2262" y="2948"/>
                    <a:pt x="2613" y="2917"/>
                  </a:cubicBezTo>
                  <a:lnTo>
                    <a:pt x="2613" y="2917"/>
                  </a:lnTo>
                  <a:cubicBezTo>
                    <a:pt x="2615" y="2917"/>
                    <a:pt x="2617" y="2917"/>
                    <a:pt x="2619" y="2917"/>
                  </a:cubicBezTo>
                  <a:cubicBezTo>
                    <a:pt x="2632" y="2917"/>
                    <a:pt x="2645" y="2916"/>
                    <a:pt x="2659" y="2913"/>
                  </a:cubicBezTo>
                  <a:lnTo>
                    <a:pt x="2659" y="2913"/>
                  </a:lnTo>
                  <a:cubicBezTo>
                    <a:pt x="2659" y="2913"/>
                    <a:pt x="2659" y="2913"/>
                    <a:pt x="2659" y="2913"/>
                  </a:cubicBezTo>
                  <a:cubicBezTo>
                    <a:pt x="2681" y="2912"/>
                    <a:pt x="2700" y="2907"/>
                    <a:pt x="2716" y="2901"/>
                  </a:cubicBezTo>
                  <a:lnTo>
                    <a:pt x="2716" y="2901"/>
                  </a:lnTo>
                  <a:cubicBezTo>
                    <a:pt x="3549" y="2692"/>
                    <a:pt x="3166" y="1657"/>
                    <a:pt x="3057" y="1019"/>
                  </a:cubicBezTo>
                  <a:cubicBezTo>
                    <a:pt x="3009" y="701"/>
                    <a:pt x="2993" y="366"/>
                    <a:pt x="2675" y="144"/>
                  </a:cubicBezTo>
                  <a:cubicBezTo>
                    <a:pt x="2521" y="41"/>
                    <a:pt x="2358" y="12"/>
                    <a:pt x="2193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78;p67">
              <a:extLst>
                <a:ext uri="{FF2B5EF4-FFF2-40B4-BE49-F238E27FC236}">
                  <a16:creationId xmlns:a16="http://schemas.microsoft.com/office/drawing/2014/main" id="{4F81B769-92D6-46B6-82C5-C99A26D2114F}"/>
                </a:ext>
              </a:extLst>
            </p:cNvPr>
            <p:cNvSpPr/>
            <p:nvPr/>
          </p:nvSpPr>
          <p:spPr>
            <a:xfrm flipH="1">
              <a:off x="8263429" y="4361156"/>
              <a:ext cx="143387" cy="122932"/>
            </a:xfrm>
            <a:custGeom>
              <a:avLst/>
              <a:gdLst/>
              <a:ahLst/>
              <a:cxnLst/>
              <a:rect l="l" t="t" r="r" b="b"/>
              <a:pathLst>
                <a:path w="3547" h="3041" extrusionOk="0">
                  <a:moveTo>
                    <a:pt x="2127" y="394"/>
                  </a:moveTo>
                  <a:cubicBezTo>
                    <a:pt x="2351" y="394"/>
                    <a:pt x="2553" y="454"/>
                    <a:pt x="2627" y="685"/>
                  </a:cubicBezTo>
                  <a:cubicBezTo>
                    <a:pt x="2707" y="923"/>
                    <a:pt x="2723" y="1226"/>
                    <a:pt x="2754" y="1465"/>
                  </a:cubicBezTo>
                  <a:cubicBezTo>
                    <a:pt x="2802" y="1783"/>
                    <a:pt x="3041" y="2452"/>
                    <a:pt x="2595" y="2531"/>
                  </a:cubicBezTo>
                  <a:cubicBezTo>
                    <a:pt x="2595" y="2531"/>
                    <a:pt x="2595" y="2531"/>
                    <a:pt x="2595" y="2531"/>
                  </a:cubicBezTo>
                  <a:lnTo>
                    <a:pt x="2595" y="2531"/>
                  </a:lnTo>
                  <a:cubicBezTo>
                    <a:pt x="2309" y="2563"/>
                    <a:pt x="2022" y="2579"/>
                    <a:pt x="1720" y="2611"/>
                  </a:cubicBezTo>
                  <a:cubicBezTo>
                    <a:pt x="1575" y="2625"/>
                    <a:pt x="1382" y="2666"/>
                    <a:pt x="1200" y="2666"/>
                  </a:cubicBezTo>
                  <a:cubicBezTo>
                    <a:pt x="981" y="2666"/>
                    <a:pt x="779" y="2607"/>
                    <a:pt x="701" y="2372"/>
                  </a:cubicBezTo>
                  <a:cubicBezTo>
                    <a:pt x="621" y="2117"/>
                    <a:pt x="606" y="1783"/>
                    <a:pt x="574" y="1512"/>
                  </a:cubicBezTo>
                  <a:cubicBezTo>
                    <a:pt x="510" y="1194"/>
                    <a:pt x="303" y="637"/>
                    <a:pt x="733" y="526"/>
                  </a:cubicBezTo>
                  <a:cubicBezTo>
                    <a:pt x="972" y="462"/>
                    <a:pt x="1274" y="478"/>
                    <a:pt x="1529" y="462"/>
                  </a:cubicBezTo>
                  <a:cubicBezTo>
                    <a:pt x="1690" y="446"/>
                    <a:pt x="1918" y="394"/>
                    <a:pt x="2127" y="394"/>
                  </a:cubicBezTo>
                  <a:close/>
                  <a:moveTo>
                    <a:pt x="2204" y="12"/>
                  </a:moveTo>
                  <a:cubicBezTo>
                    <a:pt x="2062" y="12"/>
                    <a:pt x="1915" y="33"/>
                    <a:pt x="1767" y="48"/>
                  </a:cubicBezTo>
                  <a:cubicBezTo>
                    <a:pt x="1131" y="112"/>
                    <a:pt x="1" y="0"/>
                    <a:pt x="80" y="908"/>
                  </a:cubicBezTo>
                  <a:cubicBezTo>
                    <a:pt x="112" y="1226"/>
                    <a:pt x="192" y="1544"/>
                    <a:pt x="239" y="1847"/>
                  </a:cubicBezTo>
                  <a:cubicBezTo>
                    <a:pt x="287" y="2149"/>
                    <a:pt x="287" y="2531"/>
                    <a:pt x="494" y="2786"/>
                  </a:cubicBezTo>
                  <a:cubicBezTo>
                    <a:pt x="680" y="2991"/>
                    <a:pt x="902" y="3040"/>
                    <a:pt x="1130" y="3040"/>
                  </a:cubicBezTo>
                  <a:cubicBezTo>
                    <a:pt x="1273" y="3040"/>
                    <a:pt x="1419" y="3021"/>
                    <a:pt x="1561" y="3009"/>
                  </a:cubicBezTo>
                  <a:cubicBezTo>
                    <a:pt x="1911" y="2978"/>
                    <a:pt x="2262" y="2948"/>
                    <a:pt x="2613" y="2917"/>
                  </a:cubicBezTo>
                  <a:lnTo>
                    <a:pt x="2613" y="2917"/>
                  </a:lnTo>
                  <a:cubicBezTo>
                    <a:pt x="2615" y="2917"/>
                    <a:pt x="2617" y="2917"/>
                    <a:pt x="2619" y="2917"/>
                  </a:cubicBezTo>
                  <a:cubicBezTo>
                    <a:pt x="2631" y="2917"/>
                    <a:pt x="2645" y="2916"/>
                    <a:pt x="2659" y="2913"/>
                  </a:cubicBezTo>
                  <a:lnTo>
                    <a:pt x="2659" y="2913"/>
                  </a:lnTo>
                  <a:cubicBezTo>
                    <a:pt x="2659" y="2913"/>
                    <a:pt x="2659" y="2913"/>
                    <a:pt x="2659" y="2913"/>
                  </a:cubicBezTo>
                  <a:cubicBezTo>
                    <a:pt x="2685" y="2912"/>
                    <a:pt x="2707" y="2906"/>
                    <a:pt x="2727" y="2898"/>
                  </a:cubicBezTo>
                  <a:lnTo>
                    <a:pt x="2727" y="2898"/>
                  </a:lnTo>
                  <a:cubicBezTo>
                    <a:pt x="3547" y="2683"/>
                    <a:pt x="3181" y="1655"/>
                    <a:pt x="3073" y="1019"/>
                  </a:cubicBezTo>
                  <a:cubicBezTo>
                    <a:pt x="3025" y="701"/>
                    <a:pt x="2993" y="350"/>
                    <a:pt x="2675" y="144"/>
                  </a:cubicBezTo>
                  <a:cubicBezTo>
                    <a:pt x="2529" y="41"/>
                    <a:pt x="2370" y="12"/>
                    <a:pt x="2204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79;p67">
              <a:extLst>
                <a:ext uri="{FF2B5EF4-FFF2-40B4-BE49-F238E27FC236}">
                  <a16:creationId xmlns:a16="http://schemas.microsoft.com/office/drawing/2014/main" id="{8AD85516-A1C8-4FBF-809E-4C2FF091F637}"/>
                </a:ext>
              </a:extLst>
            </p:cNvPr>
            <p:cNvSpPr/>
            <p:nvPr/>
          </p:nvSpPr>
          <p:spPr>
            <a:xfrm flipH="1">
              <a:off x="8129502" y="4348907"/>
              <a:ext cx="144115" cy="123377"/>
            </a:xfrm>
            <a:custGeom>
              <a:avLst/>
              <a:gdLst/>
              <a:ahLst/>
              <a:cxnLst/>
              <a:rect l="l" t="t" r="r" b="b"/>
              <a:pathLst>
                <a:path w="3565" h="3052" extrusionOk="0">
                  <a:moveTo>
                    <a:pt x="2117" y="400"/>
                  </a:moveTo>
                  <a:cubicBezTo>
                    <a:pt x="2343" y="400"/>
                    <a:pt x="2551" y="459"/>
                    <a:pt x="2627" y="685"/>
                  </a:cubicBezTo>
                  <a:cubicBezTo>
                    <a:pt x="2722" y="940"/>
                    <a:pt x="2722" y="1226"/>
                    <a:pt x="2770" y="1481"/>
                  </a:cubicBezTo>
                  <a:cubicBezTo>
                    <a:pt x="2818" y="1784"/>
                    <a:pt x="3057" y="2452"/>
                    <a:pt x="2611" y="2548"/>
                  </a:cubicBezTo>
                  <a:cubicBezTo>
                    <a:pt x="2611" y="2548"/>
                    <a:pt x="2611" y="2548"/>
                    <a:pt x="2611" y="2548"/>
                  </a:cubicBezTo>
                  <a:lnTo>
                    <a:pt x="2611" y="2548"/>
                  </a:lnTo>
                  <a:cubicBezTo>
                    <a:pt x="2309" y="2564"/>
                    <a:pt x="2022" y="2595"/>
                    <a:pt x="1736" y="2627"/>
                  </a:cubicBezTo>
                  <a:cubicBezTo>
                    <a:pt x="1589" y="2635"/>
                    <a:pt x="1391" y="2676"/>
                    <a:pt x="1206" y="2676"/>
                  </a:cubicBezTo>
                  <a:cubicBezTo>
                    <a:pt x="991" y="2676"/>
                    <a:pt x="794" y="2620"/>
                    <a:pt x="717" y="2388"/>
                  </a:cubicBezTo>
                  <a:cubicBezTo>
                    <a:pt x="621" y="2118"/>
                    <a:pt x="621" y="1800"/>
                    <a:pt x="574" y="1513"/>
                  </a:cubicBezTo>
                  <a:cubicBezTo>
                    <a:pt x="526" y="1195"/>
                    <a:pt x="319" y="638"/>
                    <a:pt x="749" y="526"/>
                  </a:cubicBezTo>
                  <a:cubicBezTo>
                    <a:pt x="987" y="462"/>
                    <a:pt x="1290" y="478"/>
                    <a:pt x="1545" y="462"/>
                  </a:cubicBezTo>
                  <a:cubicBezTo>
                    <a:pt x="1695" y="447"/>
                    <a:pt x="1913" y="400"/>
                    <a:pt x="2117" y="400"/>
                  </a:cubicBezTo>
                  <a:close/>
                  <a:moveTo>
                    <a:pt x="2225" y="19"/>
                  </a:moveTo>
                  <a:cubicBezTo>
                    <a:pt x="2077" y="19"/>
                    <a:pt x="1929" y="41"/>
                    <a:pt x="1783" y="49"/>
                  </a:cubicBezTo>
                  <a:cubicBezTo>
                    <a:pt x="1147" y="112"/>
                    <a:pt x="1" y="1"/>
                    <a:pt x="96" y="924"/>
                  </a:cubicBezTo>
                  <a:cubicBezTo>
                    <a:pt x="112" y="1226"/>
                    <a:pt x="192" y="1545"/>
                    <a:pt x="239" y="1863"/>
                  </a:cubicBezTo>
                  <a:cubicBezTo>
                    <a:pt x="287" y="2166"/>
                    <a:pt x="287" y="2548"/>
                    <a:pt x="510" y="2786"/>
                  </a:cubicBezTo>
                  <a:cubicBezTo>
                    <a:pt x="694" y="3002"/>
                    <a:pt x="925" y="3052"/>
                    <a:pt x="1164" y="3052"/>
                  </a:cubicBezTo>
                  <a:cubicBezTo>
                    <a:pt x="1296" y="3052"/>
                    <a:pt x="1430" y="3036"/>
                    <a:pt x="1560" y="3025"/>
                  </a:cubicBezTo>
                  <a:cubicBezTo>
                    <a:pt x="1926" y="2995"/>
                    <a:pt x="2277" y="2950"/>
                    <a:pt x="2627" y="2918"/>
                  </a:cubicBezTo>
                  <a:lnTo>
                    <a:pt x="2627" y="2918"/>
                  </a:lnTo>
                  <a:cubicBezTo>
                    <a:pt x="2628" y="2918"/>
                    <a:pt x="2629" y="2918"/>
                    <a:pt x="2630" y="2918"/>
                  </a:cubicBezTo>
                  <a:cubicBezTo>
                    <a:pt x="2644" y="2918"/>
                    <a:pt x="2659" y="2917"/>
                    <a:pt x="2675" y="2914"/>
                  </a:cubicBezTo>
                  <a:lnTo>
                    <a:pt x="2675" y="2914"/>
                  </a:lnTo>
                  <a:cubicBezTo>
                    <a:pt x="2675" y="2914"/>
                    <a:pt x="2675" y="2914"/>
                    <a:pt x="2675" y="2914"/>
                  </a:cubicBezTo>
                  <a:cubicBezTo>
                    <a:pt x="2696" y="2912"/>
                    <a:pt x="2715" y="2908"/>
                    <a:pt x="2732" y="2901"/>
                  </a:cubicBezTo>
                  <a:lnTo>
                    <a:pt x="2732" y="2901"/>
                  </a:lnTo>
                  <a:cubicBezTo>
                    <a:pt x="3565" y="2693"/>
                    <a:pt x="3182" y="1674"/>
                    <a:pt x="3073" y="1035"/>
                  </a:cubicBezTo>
                  <a:cubicBezTo>
                    <a:pt x="3025" y="701"/>
                    <a:pt x="3009" y="367"/>
                    <a:pt x="2691" y="144"/>
                  </a:cubicBezTo>
                  <a:cubicBezTo>
                    <a:pt x="2542" y="45"/>
                    <a:pt x="2384" y="19"/>
                    <a:pt x="2225" y="19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80;p67">
              <a:extLst>
                <a:ext uri="{FF2B5EF4-FFF2-40B4-BE49-F238E27FC236}">
                  <a16:creationId xmlns:a16="http://schemas.microsoft.com/office/drawing/2014/main" id="{16045412-88F8-4FB2-B8C0-C4152AB1690C}"/>
                </a:ext>
              </a:extLst>
            </p:cNvPr>
            <p:cNvSpPr/>
            <p:nvPr/>
          </p:nvSpPr>
          <p:spPr>
            <a:xfrm flipH="1">
              <a:off x="7996303" y="4337346"/>
              <a:ext cx="143468" cy="122932"/>
            </a:xfrm>
            <a:custGeom>
              <a:avLst/>
              <a:gdLst/>
              <a:ahLst/>
              <a:cxnLst/>
              <a:rect l="l" t="t" r="r" b="b"/>
              <a:pathLst>
                <a:path w="3549" h="3041" extrusionOk="0">
                  <a:moveTo>
                    <a:pt x="2114" y="392"/>
                  </a:moveTo>
                  <a:cubicBezTo>
                    <a:pt x="2343" y="392"/>
                    <a:pt x="2551" y="450"/>
                    <a:pt x="2627" y="685"/>
                  </a:cubicBezTo>
                  <a:cubicBezTo>
                    <a:pt x="2706" y="924"/>
                    <a:pt x="2706" y="1226"/>
                    <a:pt x="2754" y="1465"/>
                  </a:cubicBezTo>
                  <a:cubicBezTo>
                    <a:pt x="2802" y="1767"/>
                    <a:pt x="3041" y="2452"/>
                    <a:pt x="2595" y="2531"/>
                  </a:cubicBezTo>
                  <a:cubicBezTo>
                    <a:pt x="2595" y="2531"/>
                    <a:pt x="2595" y="2531"/>
                    <a:pt x="2595" y="2531"/>
                  </a:cubicBezTo>
                  <a:lnTo>
                    <a:pt x="2595" y="2531"/>
                  </a:lnTo>
                  <a:cubicBezTo>
                    <a:pt x="2308" y="2563"/>
                    <a:pt x="2006" y="2579"/>
                    <a:pt x="1719" y="2611"/>
                  </a:cubicBezTo>
                  <a:cubicBezTo>
                    <a:pt x="1575" y="2625"/>
                    <a:pt x="1382" y="2666"/>
                    <a:pt x="1200" y="2666"/>
                  </a:cubicBezTo>
                  <a:cubicBezTo>
                    <a:pt x="981" y="2666"/>
                    <a:pt x="779" y="2607"/>
                    <a:pt x="701" y="2372"/>
                  </a:cubicBezTo>
                  <a:cubicBezTo>
                    <a:pt x="621" y="2101"/>
                    <a:pt x="605" y="1783"/>
                    <a:pt x="558" y="1512"/>
                  </a:cubicBezTo>
                  <a:cubicBezTo>
                    <a:pt x="510" y="1194"/>
                    <a:pt x="303" y="637"/>
                    <a:pt x="733" y="526"/>
                  </a:cubicBezTo>
                  <a:cubicBezTo>
                    <a:pt x="971" y="462"/>
                    <a:pt x="1274" y="478"/>
                    <a:pt x="1528" y="446"/>
                  </a:cubicBezTo>
                  <a:cubicBezTo>
                    <a:pt x="1687" y="438"/>
                    <a:pt x="1909" y="392"/>
                    <a:pt x="2114" y="392"/>
                  </a:cubicBezTo>
                  <a:close/>
                  <a:moveTo>
                    <a:pt x="2198" y="12"/>
                  </a:moveTo>
                  <a:cubicBezTo>
                    <a:pt x="2054" y="12"/>
                    <a:pt x="1907" y="33"/>
                    <a:pt x="1767" y="48"/>
                  </a:cubicBezTo>
                  <a:cubicBezTo>
                    <a:pt x="1131" y="96"/>
                    <a:pt x="0" y="0"/>
                    <a:pt x="80" y="908"/>
                  </a:cubicBezTo>
                  <a:cubicBezTo>
                    <a:pt x="112" y="1226"/>
                    <a:pt x="175" y="1544"/>
                    <a:pt x="239" y="1847"/>
                  </a:cubicBezTo>
                  <a:cubicBezTo>
                    <a:pt x="287" y="2149"/>
                    <a:pt x="287" y="2531"/>
                    <a:pt x="494" y="2786"/>
                  </a:cubicBezTo>
                  <a:cubicBezTo>
                    <a:pt x="680" y="2991"/>
                    <a:pt x="901" y="3040"/>
                    <a:pt x="1130" y="3040"/>
                  </a:cubicBezTo>
                  <a:cubicBezTo>
                    <a:pt x="1273" y="3040"/>
                    <a:pt x="1419" y="3021"/>
                    <a:pt x="1560" y="3009"/>
                  </a:cubicBezTo>
                  <a:cubicBezTo>
                    <a:pt x="1911" y="2978"/>
                    <a:pt x="2262" y="2948"/>
                    <a:pt x="2612" y="2917"/>
                  </a:cubicBezTo>
                  <a:lnTo>
                    <a:pt x="2612" y="2917"/>
                  </a:lnTo>
                  <a:cubicBezTo>
                    <a:pt x="2614" y="2917"/>
                    <a:pt x="2616" y="2917"/>
                    <a:pt x="2618" y="2917"/>
                  </a:cubicBezTo>
                  <a:cubicBezTo>
                    <a:pt x="2631" y="2917"/>
                    <a:pt x="2645" y="2916"/>
                    <a:pt x="2659" y="2913"/>
                  </a:cubicBezTo>
                  <a:lnTo>
                    <a:pt x="2659" y="2913"/>
                  </a:lnTo>
                  <a:cubicBezTo>
                    <a:pt x="2659" y="2913"/>
                    <a:pt x="2659" y="2913"/>
                    <a:pt x="2659" y="2913"/>
                  </a:cubicBezTo>
                  <a:cubicBezTo>
                    <a:pt x="2680" y="2912"/>
                    <a:pt x="2700" y="2907"/>
                    <a:pt x="2717" y="2900"/>
                  </a:cubicBezTo>
                  <a:lnTo>
                    <a:pt x="2717" y="2900"/>
                  </a:lnTo>
                  <a:cubicBezTo>
                    <a:pt x="3548" y="2691"/>
                    <a:pt x="3166" y="1657"/>
                    <a:pt x="3072" y="1019"/>
                  </a:cubicBezTo>
                  <a:cubicBezTo>
                    <a:pt x="3009" y="701"/>
                    <a:pt x="2993" y="351"/>
                    <a:pt x="2675" y="144"/>
                  </a:cubicBezTo>
                  <a:cubicBezTo>
                    <a:pt x="2529" y="41"/>
                    <a:pt x="2365" y="12"/>
                    <a:pt x="2198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81;p67">
              <a:extLst>
                <a:ext uri="{FF2B5EF4-FFF2-40B4-BE49-F238E27FC236}">
                  <a16:creationId xmlns:a16="http://schemas.microsoft.com/office/drawing/2014/main" id="{1B21D2E5-0A89-4A64-810F-4CFD5EE8B070}"/>
                </a:ext>
              </a:extLst>
            </p:cNvPr>
            <p:cNvSpPr/>
            <p:nvPr/>
          </p:nvSpPr>
          <p:spPr>
            <a:xfrm flipH="1">
              <a:off x="7863185" y="4325097"/>
              <a:ext cx="143387" cy="123377"/>
            </a:xfrm>
            <a:custGeom>
              <a:avLst/>
              <a:gdLst/>
              <a:ahLst/>
              <a:cxnLst/>
              <a:rect l="l" t="t" r="r" b="b"/>
              <a:pathLst>
                <a:path w="3547" h="3052" extrusionOk="0">
                  <a:moveTo>
                    <a:pt x="2129" y="395"/>
                  </a:moveTo>
                  <a:cubicBezTo>
                    <a:pt x="2351" y="395"/>
                    <a:pt x="2553" y="455"/>
                    <a:pt x="2627" y="685"/>
                  </a:cubicBezTo>
                  <a:cubicBezTo>
                    <a:pt x="2722" y="940"/>
                    <a:pt x="2722" y="1227"/>
                    <a:pt x="2754" y="1481"/>
                  </a:cubicBezTo>
                  <a:cubicBezTo>
                    <a:pt x="2802" y="1784"/>
                    <a:pt x="3056" y="2452"/>
                    <a:pt x="2611" y="2548"/>
                  </a:cubicBezTo>
                  <a:cubicBezTo>
                    <a:pt x="2611" y="2548"/>
                    <a:pt x="2611" y="2548"/>
                    <a:pt x="2611" y="2548"/>
                  </a:cubicBezTo>
                  <a:lnTo>
                    <a:pt x="2611" y="2548"/>
                  </a:lnTo>
                  <a:cubicBezTo>
                    <a:pt x="2308" y="2564"/>
                    <a:pt x="2022" y="2595"/>
                    <a:pt x="1735" y="2611"/>
                  </a:cubicBezTo>
                  <a:cubicBezTo>
                    <a:pt x="1585" y="2626"/>
                    <a:pt x="1381" y="2674"/>
                    <a:pt x="1192" y="2674"/>
                  </a:cubicBezTo>
                  <a:cubicBezTo>
                    <a:pt x="983" y="2674"/>
                    <a:pt x="792" y="2615"/>
                    <a:pt x="717" y="2389"/>
                  </a:cubicBezTo>
                  <a:cubicBezTo>
                    <a:pt x="621" y="2118"/>
                    <a:pt x="621" y="1800"/>
                    <a:pt x="573" y="1513"/>
                  </a:cubicBezTo>
                  <a:cubicBezTo>
                    <a:pt x="526" y="1195"/>
                    <a:pt x="319" y="638"/>
                    <a:pt x="733" y="526"/>
                  </a:cubicBezTo>
                  <a:cubicBezTo>
                    <a:pt x="987" y="462"/>
                    <a:pt x="1290" y="478"/>
                    <a:pt x="1544" y="462"/>
                  </a:cubicBezTo>
                  <a:cubicBezTo>
                    <a:pt x="1698" y="447"/>
                    <a:pt x="1922" y="395"/>
                    <a:pt x="2129" y="395"/>
                  </a:cubicBezTo>
                  <a:close/>
                  <a:moveTo>
                    <a:pt x="2224" y="19"/>
                  </a:moveTo>
                  <a:cubicBezTo>
                    <a:pt x="2077" y="19"/>
                    <a:pt x="1928" y="41"/>
                    <a:pt x="1783" y="49"/>
                  </a:cubicBezTo>
                  <a:cubicBezTo>
                    <a:pt x="1146" y="112"/>
                    <a:pt x="0" y="1"/>
                    <a:pt x="80" y="924"/>
                  </a:cubicBezTo>
                  <a:cubicBezTo>
                    <a:pt x="112" y="1227"/>
                    <a:pt x="191" y="1545"/>
                    <a:pt x="239" y="1863"/>
                  </a:cubicBezTo>
                  <a:cubicBezTo>
                    <a:pt x="287" y="2150"/>
                    <a:pt x="287" y="2548"/>
                    <a:pt x="510" y="2786"/>
                  </a:cubicBezTo>
                  <a:cubicBezTo>
                    <a:pt x="694" y="3002"/>
                    <a:pt x="925" y="3052"/>
                    <a:pt x="1163" y="3052"/>
                  </a:cubicBezTo>
                  <a:cubicBezTo>
                    <a:pt x="1295" y="3052"/>
                    <a:pt x="1430" y="3037"/>
                    <a:pt x="1560" y="3025"/>
                  </a:cubicBezTo>
                  <a:cubicBezTo>
                    <a:pt x="1911" y="2979"/>
                    <a:pt x="2262" y="2948"/>
                    <a:pt x="2612" y="2918"/>
                  </a:cubicBezTo>
                  <a:lnTo>
                    <a:pt x="2612" y="2918"/>
                  </a:lnTo>
                  <a:cubicBezTo>
                    <a:pt x="2614" y="2918"/>
                    <a:pt x="2616" y="2918"/>
                    <a:pt x="2618" y="2918"/>
                  </a:cubicBezTo>
                  <a:cubicBezTo>
                    <a:pt x="2631" y="2918"/>
                    <a:pt x="2645" y="2917"/>
                    <a:pt x="2659" y="2914"/>
                  </a:cubicBezTo>
                  <a:lnTo>
                    <a:pt x="2659" y="2914"/>
                  </a:lnTo>
                  <a:cubicBezTo>
                    <a:pt x="2659" y="2914"/>
                    <a:pt x="2659" y="2914"/>
                    <a:pt x="2659" y="2914"/>
                  </a:cubicBezTo>
                  <a:cubicBezTo>
                    <a:pt x="2684" y="2912"/>
                    <a:pt x="2707" y="2907"/>
                    <a:pt x="2726" y="2898"/>
                  </a:cubicBezTo>
                  <a:lnTo>
                    <a:pt x="2726" y="2898"/>
                  </a:lnTo>
                  <a:cubicBezTo>
                    <a:pt x="3546" y="2685"/>
                    <a:pt x="3181" y="1671"/>
                    <a:pt x="3072" y="1036"/>
                  </a:cubicBezTo>
                  <a:cubicBezTo>
                    <a:pt x="3025" y="701"/>
                    <a:pt x="3009" y="367"/>
                    <a:pt x="2690" y="144"/>
                  </a:cubicBezTo>
                  <a:cubicBezTo>
                    <a:pt x="2541" y="45"/>
                    <a:pt x="2384" y="19"/>
                    <a:pt x="2224" y="19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82;p67">
              <a:extLst>
                <a:ext uri="{FF2B5EF4-FFF2-40B4-BE49-F238E27FC236}">
                  <a16:creationId xmlns:a16="http://schemas.microsoft.com/office/drawing/2014/main" id="{66F21F6B-E19D-4757-A9F5-5C2C30FFC79B}"/>
                </a:ext>
              </a:extLst>
            </p:cNvPr>
            <p:cNvSpPr/>
            <p:nvPr/>
          </p:nvSpPr>
          <p:spPr>
            <a:xfrm flipH="1">
              <a:off x="7728935" y="4313536"/>
              <a:ext cx="143792" cy="122932"/>
            </a:xfrm>
            <a:custGeom>
              <a:avLst/>
              <a:gdLst/>
              <a:ahLst/>
              <a:cxnLst/>
              <a:rect l="l" t="t" r="r" b="b"/>
              <a:pathLst>
                <a:path w="3557" h="3041" extrusionOk="0">
                  <a:moveTo>
                    <a:pt x="2098" y="386"/>
                  </a:moveTo>
                  <a:cubicBezTo>
                    <a:pt x="2328" y="386"/>
                    <a:pt x="2541" y="446"/>
                    <a:pt x="2627" y="685"/>
                  </a:cubicBezTo>
                  <a:cubicBezTo>
                    <a:pt x="2706" y="924"/>
                    <a:pt x="2706" y="1210"/>
                    <a:pt x="2754" y="1465"/>
                  </a:cubicBezTo>
                  <a:cubicBezTo>
                    <a:pt x="2802" y="1767"/>
                    <a:pt x="3040" y="2452"/>
                    <a:pt x="2595" y="2531"/>
                  </a:cubicBezTo>
                  <a:cubicBezTo>
                    <a:pt x="2595" y="2531"/>
                    <a:pt x="2595" y="2531"/>
                    <a:pt x="2595" y="2531"/>
                  </a:cubicBezTo>
                  <a:lnTo>
                    <a:pt x="2595" y="2531"/>
                  </a:lnTo>
                  <a:cubicBezTo>
                    <a:pt x="2308" y="2563"/>
                    <a:pt x="2006" y="2579"/>
                    <a:pt x="1719" y="2611"/>
                  </a:cubicBezTo>
                  <a:cubicBezTo>
                    <a:pt x="1575" y="2625"/>
                    <a:pt x="1381" y="2666"/>
                    <a:pt x="1200" y="2666"/>
                  </a:cubicBezTo>
                  <a:cubicBezTo>
                    <a:pt x="981" y="2666"/>
                    <a:pt x="779" y="2607"/>
                    <a:pt x="701" y="2372"/>
                  </a:cubicBezTo>
                  <a:cubicBezTo>
                    <a:pt x="605" y="2101"/>
                    <a:pt x="605" y="1783"/>
                    <a:pt x="557" y="1513"/>
                  </a:cubicBezTo>
                  <a:cubicBezTo>
                    <a:pt x="509" y="1194"/>
                    <a:pt x="303" y="637"/>
                    <a:pt x="732" y="526"/>
                  </a:cubicBezTo>
                  <a:cubicBezTo>
                    <a:pt x="971" y="462"/>
                    <a:pt x="1274" y="478"/>
                    <a:pt x="1528" y="446"/>
                  </a:cubicBezTo>
                  <a:cubicBezTo>
                    <a:pt x="1684" y="431"/>
                    <a:pt x="1897" y="386"/>
                    <a:pt x="2098" y="386"/>
                  </a:cubicBezTo>
                  <a:close/>
                  <a:moveTo>
                    <a:pt x="2192" y="12"/>
                  </a:moveTo>
                  <a:cubicBezTo>
                    <a:pt x="2050" y="12"/>
                    <a:pt x="1907" y="33"/>
                    <a:pt x="1767" y="48"/>
                  </a:cubicBezTo>
                  <a:cubicBezTo>
                    <a:pt x="1130" y="96"/>
                    <a:pt x="0" y="0"/>
                    <a:pt x="80" y="908"/>
                  </a:cubicBezTo>
                  <a:cubicBezTo>
                    <a:pt x="112" y="1226"/>
                    <a:pt x="175" y="1544"/>
                    <a:pt x="223" y="1847"/>
                  </a:cubicBezTo>
                  <a:cubicBezTo>
                    <a:pt x="271" y="2149"/>
                    <a:pt x="287" y="2531"/>
                    <a:pt x="494" y="2786"/>
                  </a:cubicBezTo>
                  <a:cubicBezTo>
                    <a:pt x="670" y="2991"/>
                    <a:pt x="888" y="3040"/>
                    <a:pt x="1118" y="3040"/>
                  </a:cubicBezTo>
                  <a:cubicBezTo>
                    <a:pt x="1263" y="3040"/>
                    <a:pt x="1413" y="3021"/>
                    <a:pt x="1560" y="3009"/>
                  </a:cubicBezTo>
                  <a:cubicBezTo>
                    <a:pt x="1911" y="2978"/>
                    <a:pt x="2261" y="2948"/>
                    <a:pt x="2612" y="2917"/>
                  </a:cubicBezTo>
                  <a:lnTo>
                    <a:pt x="2612" y="2917"/>
                  </a:lnTo>
                  <a:cubicBezTo>
                    <a:pt x="2614" y="2917"/>
                    <a:pt x="2616" y="2917"/>
                    <a:pt x="2618" y="2917"/>
                  </a:cubicBezTo>
                  <a:cubicBezTo>
                    <a:pt x="2631" y="2917"/>
                    <a:pt x="2644" y="2916"/>
                    <a:pt x="2658" y="2913"/>
                  </a:cubicBezTo>
                  <a:lnTo>
                    <a:pt x="2658" y="2913"/>
                  </a:lnTo>
                  <a:cubicBezTo>
                    <a:pt x="2658" y="2913"/>
                    <a:pt x="2658" y="2913"/>
                    <a:pt x="2658" y="2913"/>
                  </a:cubicBezTo>
                  <a:cubicBezTo>
                    <a:pt x="2669" y="2912"/>
                    <a:pt x="2680" y="2910"/>
                    <a:pt x="2690" y="2907"/>
                  </a:cubicBezTo>
                  <a:lnTo>
                    <a:pt x="2690" y="2907"/>
                  </a:lnTo>
                  <a:cubicBezTo>
                    <a:pt x="3556" y="2713"/>
                    <a:pt x="3167" y="1664"/>
                    <a:pt x="3072" y="1019"/>
                  </a:cubicBezTo>
                  <a:cubicBezTo>
                    <a:pt x="3009" y="701"/>
                    <a:pt x="2993" y="351"/>
                    <a:pt x="2674" y="144"/>
                  </a:cubicBezTo>
                  <a:cubicBezTo>
                    <a:pt x="2520" y="41"/>
                    <a:pt x="2357" y="12"/>
                    <a:pt x="2192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83;p67">
              <a:extLst>
                <a:ext uri="{FF2B5EF4-FFF2-40B4-BE49-F238E27FC236}">
                  <a16:creationId xmlns:a16="http://schemas.microsoft.com/office/drawing/2014/main" id="{A2702962-862E-4369-9C6A-2969C521830E}"/>
                </a:ext>
              </a:extLst>
            </p:cNvPr>
            <p:cNvSpPr/>
            <p:nvPr/>
          </p:nvSpPr>
          <p:spPr>
            <a:xfrm flipH="1">
              <a:off x="8323783" y="4105673"/>
              <a:ext cx="116505" cy="107652"/>
            </a:xfrm>
            <a:custGeom>
              <a:avLst/>
              <a:gdLst/>
              <a:ahLst/>
              <a:cxnLst/>
              <a:rect l="l" t="t" r="r" b="b"/>
              <a:pathLst>
                <a:path w="2882" h="2663" extrusionOk="0">
                  <a:moveTo>
                    <a:pt x="2022" y="0"/>
                  </a:moveTo>
                  <a:cubicBezTo>
                    <a:pt x="2011" y="0"/>
                    <a:pt x="2001" y="0"/>
                    <a:pt x="1991" y="1"/>
                  </a:cubicBezTo>
                  <a:lnTo>
                    <a:pt x="478" y="144"/>
                  </a:lnTo>
                  <a:cubicBezTo>
                    <a:pt x="192" y="160"/>
                    <a:pt x="1" y="415"/>
                    <a:pt x="49" y="701"/>
                  </a:cubicBezTo>
                  <a:lnTo>
                    <a:pt x="287" y="2198"/>
                  </a:lnTo>
                  <a:cubicBezTo>
                    <a:pt x="332" y="2465"/>
                    <a:pt x="570" y="2662"/>
                    <a:pt x="834" y="2662"/>
                  </a:cubicBezTo>
                  <a:cubicBezTo>
                    <a:pt x="853" y="2662"/>
                    <a:pt x="873" y="2661"/>
                    <a:pt x="892" y="2659"/>
                  </a:cubicBezTo>
                  <a:lnTo>
                    <a:pt x="2404" y="2532"/>
                  </a:lnTo>
                  <a:cubicBezTo>
                    <a:pt x="2691" y="2500"/>
                    <a:pt x="2882" y="2245"/>
                    <a:pt x="2834" y="1975"/>
                  </a:cubicBezTo>
                  <a:lnTo>
                    <a:pt x="2595" y="463"/>
                  </a:lnTo>
                  <a:cubicBezTo>
                    <a:pt x="2549" y="202"/>
                    <a:pt x="2296" y="0"/>
                    <a:pt x="20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84;p67">
              <a:extLst>
                <a:ext uri="{FF2B5EF4-FFF2-40B4-BE49-F238E27FC236}">
                  <a16:creationId xmlns:a16="http://schemas.microsoft.com/office/drawing/2014/main" id="{CDC8FAA4-A300-402B-B9A5-81DCD661CDF3}"/>
                </a:ext>
              </a:extLst>
            </p:cNvPr>
            <p:cNvSpPr/>
            <p:nvPr/>
          </p:nvSpPr>
          <p:spPr>
            <a:xfrm flipH="1">
              <a:off x="8190584" y="4093991"/>
              <a:ext cx="116505" cy="107652"/>
            </a:xfrm>
            <a:custGeom>
              <a:avLst/>
              <a:gdLst/>
              <a:ahLst/>
              <a:cxnLst/>
              <a:rect l="l" t="t" r="r" b="b"/>
              <a:pathLst>
                <a:path w="2882" h="2663" extrusionOk="0">
                  <a:moveTo>
                    <a:pt x="2065" y="0"/>
                  </a:moveTo>
                  <a:cubicBezTo>
                    <a:pt x="2045" y="0"/>
                    <a:pt x="2026" y="1"/>
                    <a:pt x="2006" y="4"/>
                  </a:cubicBezTo>
                  <a:lnTo>
                    <a:pt x="478" y="131"/>
                  </a:lnTo>
                  <a:cubicBezTo>
                    <a:pt x="208" y="163"/>
                    <a:pt x="1" y="401"/>
                    <a:pt x="49" y="688"/>
                  </a:cubicBezTo>
                  <a:lnTo>
                    <a:pt x="303" y="2184"/>
                  </a:lnTo>
                  <a:cubicBezTo>
                    <a:pt x="334" y="2460"/>
                    <a:pt x="586" y="2663"/>
                    <a:pt x="861" y="2663"/>
                  </a:cubicBezTo>
                  <a:cubicBezTo>
                    <a:pt x="872" y="2663"/>
                    <a:pt x="882" y="2662"/>
                    <a:pt x="892" y="2662"/>
                  </a:cubicBezTo>
                  <a:lnTo>
                    <a:pt x="2404" y="2518"/>
                  </a:lnTo>
                  <a:cubicBezTo>
                    <a:pt x="2691" y="2487"/>
                    <a:pt x="2882" y="2248"/>
                    <a:pt x="2850" y="1961"/>
                  </a:cubicBezTo>
                  <a:lnTo>
                    <a:pt x="2595" y="465"/>
                  </a:lnTo>
                  <a:cubicBezTo>
                    <a:pt x="2551" y="198"/>
                    <a:pt x="2327" y="0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85;p67">
              <a:extLst>
                <a:ext uri="{FF2B5EF4-FFF2-40B4-BE49-F238E27FC236}">
                  <a16:creationId xmlns:a16="http://schemas.microsoft.com/office/drawing/2014/main" id="{52927B35-6132-423B-9A80-FE200420171D}"/>
                </a:ext>
              </a:extLst>
            </p:cNvPr>
            <p:cNvSpPr/>
            <p:nvPr/>
          </p:nvSpPr>
          <p:spPr>
            <a:xfrm flipH="1">
              <a:off x="8056738" y="4081742"/>
              <a:ext cx="116505" cy="107773"/>
            </a:xfrm>
            <a:custGeom>
              <a:avLst/>
              <a:gdLst/>
              <a:ahLst/>
              <a:cxnLst/>
              <a:rect l="l" t="t" r="r" b="b"/>
              <a:pathLst>
                <a:path w="2882" h="2666" extrusionOk="0">
                  <a:moveTo>
                    <a:pt x="2049" y="1"/>
                  </a:moveTo>
                  <a:cubicBezTo>
                    <a:pt x="2029" y="1"/>
                    <a:pt x="2010" y="2"/>
                    <a:pt x="1990" y="4"/>
                  </a:cubicBezTo>
                  <a:lnTo>
                    <a:pt x="478" y="147"/>
                  </a:lnTo>
                  <a:cubicBezTo>
                    <a:pt x="192" y="163"/>
                    <a:pt x="1" y="418"/>
                    <a:pt x="48" y="689"/>
                  </a:cubicBezTo>
                  <a:lnTo>
                    <a:pt x="287" y="2201"/>
                  </a:lnTo>
                  <a:cubicBezTo>
                    <a:pt x="332" y="2468"/>
                    <a:pt x="570" y="2666"/>
                    <a:pt x="821" y="2666"/>
                  </a:cubicBezTo>
                  <a:cubicBezTo>
                    <a:pt x="839" y="2666"/>
                    <a:pt x="858" y="2664"/>
                    <a:pt x="876" y="2662"/>
                  </a:cubicBezTo>
                  <a:lnTo>
                    <a:pt x="2404" y="2535"/>
                  </a:lnTo>
                  <a:cubicBezTo>
                    <a:pt x="2691" y="2503"/>
                    <a:pt x="2882" y="2248"/>
                    <a:pt x="2834" y="1978"/>
                  </a:cubicBezTo>
                  <a:lnTo>
                    <a:pt x="2595" y="466"/>
                  </a:lnTo>
                  <a:cubicBezTo>
                    <a:pt x="2551" y="199"/>
                    <a:pt x="2313" y="1"/>
                    <a:pt x="204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86;p67">
              <a:extLst>
                <a:ext uri="{FF2B5EF4-FFF2-40B4-BE49-F238E27FC236}">
                  <a16:creationId xmlns:a16="http://schemas.microsoft.com/office/drawing/2014/main" id="{FBACF3CB-F473-4552-AAD4-A54E1F28812E}"/>
                </a:ext>
              </a:extLst>
            </p:cNvPr>
            <p:cNvSpPr/>
            <p:nvPr/>
          </p:nvSpPr>
          <p:spPr>
            <a:xfrm flipH="1">
              <a:off x="7923539" y="4069615"/>
              <a:ext cx="116505" cy="108218"/>
            </a:xfrm>
            <a:custGeom>
              <a:avLst/>
              <a:gdLst/>
              <a:ahLst/>
              <a:cxnLst/>
              <a:rect l="l" t="t" r="r" b="b"/>
              <a:pathLst>
                <a:path w="2882" h="2677" extrusionOk="0">
                  <a:moveTo>
                    <a:pt x="2036" y="1"/>
                  </a:moveTo>
                  <a:cubicBezTo>
                    <a:pt x="2026" y="1"/>
                    <a:pt x="2016" y="1"/>
                    <a:pt x="2006" y="2"/>
                  </a:cubicBezTo>
                  <a:lnTo>
                    <a:pt x="478" y="145"/>
                  </a:lnTo>
                  <a:cubicBezTo>
                    <a:pt x="192" y="177"/>
                    <a:pt x="1" y="416"/>
                    <a:pt x="48" y="702"/>
                  </a:cubicBezTo>
                  <a:lnTo>
                    <a:pt x="287" y="2198"/>
                  </a:lnTo>
                  <a:cubicBezTo>
                    <a:pt x="333" y="2474"/>
                    <a:pt x="586" y="2677"/>
                    <a:pt x="861" y="2677"/>
                  </a:cubicBezTo>
                  <a:cubicBezTo>
                    <a:pt x="871" y="2677"/>
                    <a:pt x="882" y="2676"/>
                    <a:pt x="892" y="2676"/>
                  </a:cubicBezTo>
                  <a:lnTo>
                    <a:pt x="2404" y="2533"/>
                  </a:lnTo>
                  <a:cubicBezTo>
                    <a:pt x="2691" y="2501"/>
                    <a:pt x="2882" y="2262"/>
                    <a:pt x="2834" y="1975"/>
                  </a:cubicBezTo>
                  <a:lnTo>
                    <a:pt x="2595" y="479"/>
                  </a:lnTo>
                  <a:cubicBezTo>
                    <a:pt x="2549" y="203"/>
                    <a:pt x="2296" y="1"/>
                    <a:pt x="20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87;p67">
              <a:extLst>
                <a:ext uri="{FF2B5EF4-FFF2-40B4-BE49-F238E27FC236}">
                  <a16:creationId xmlns:a16="http://schemas.microsoft.com/office/drawing/2014/main" id="{7223FC3B-C4C8-400C-BFF1-99FF531735AD}"/>
                </a:ext>
              </a:extLst>
            </p:cNvPr>
            <p:cNvSpPr/>
            <p:nvPr/>
          </p:nvSpPr>
          <p:spPr>
            <a:xfrm flipH="1">
              <a:off x="7789693" y="4057932"/>
              <a:ext cx="116505" cy="107773"/>
            </a:xfrm>
            <a:custGeom>
              <a:avLst/>
              <a:gdLst/>
              <a:ahLst/>
              <a:cxnLst/>
              <a:rect l="l" t="t" r="r" b="b"/>
              <a:pathLst>
                <a:path w="2882" h="2666" extrusionOk="0">
                  <a:moveTo>
                    <a:pt x="2048" y="1"/>
                  </a:moveTo>
                  <a:cubicBezTo>
                    <a:pt x="2029" y="1"/>
                    <a:pt x="2010" y="2"/>
                    <a:pt x="1990" y="4"/>
                  </a:cubicBezTo>
                  <a:lnTo>
                    <a:pt x="478" y="132"/>
                  </a:lnTo>
                  <a:cubicBezTo>
                    <a:pt x="191" y="163"/>
                    <a:pt x="0" y="418"/>
                    <a:pt x="48" y="689"/>
                  </a:cubicBezTo>
                  <a:lnTo>
                    <a:pt x="287" y="2201"/>
                  </a:lnTo>
                  <a:cubicBezTo>
                    <a:pt x="331" y="2468"/>
                    <a:pt x="556" y="2666"/>
                    <a:pt x="818" y="2666"/>
                  </a:cubicBezTo>
                  <a:cubicBezTo>
                    <a:pt x="837" y="2666"/>
                    <a:pt x="856" y="2665"/>
                    <a:pt x="876" y="2662"/>
                  </a:cubicBezTo>
                  <a:lnTo>
                    <a:pt x="2404" y="2519"/>
                  </a:lnTo>
                  <a:cubicBezTo>
                    <a:pt x="2690" y="2503"/>
                    <a:pt x="2881" y="2249"/>
                    <a:pt x="2834" y="1978"/>
                  </a:cubicBezTo>
                  <a:lnTo>
                    <a:pt x="2579" y="466"/>
                  </a:lnTo>
                  <a:cubicBezTo>
                    <a:pt x="2549" y="199"/>
                    <a:pt x="2312" y="1"/>
                    <a:pt x="20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88;p67">
              <a:extLst>
                <a:ext uri="{FF2B5EF4-FFF2-40B4-BE49-F238E27FC236}">
                  <a16:creationId xmlns:a16="http://schemas.microsoft.com/office/drawing/2014/main" id="{107CEFBD-2A97-4108-8A34-315938C2F294}"/>
                </a:ext>
              </a:extLst>
            </p:cNvPr>
            <p:cNvSpPr/>
            <p:nvPr/>
          </p:nvSpPr>
          <p:spPr>
            <a:xfrm flipH="1">
              <a:off x="8302520" y="4237457"/>
              <a:ext cx="116505" cy="107692"/>
            </a:xfrm>
            <a:custGeom>
              <a:avLst/>
              <a:gdLst/>
              <a:ahLst/>
              <a:cxnLst/>
              <a:rect l="l" t="t" r="r" b="b"/>
              <a:pathLst>
                <a:path w="2882" h="2664" extrusionOk="0">
                  <a:moveTo>
                    <a:pt x="2048" y="1"/>
                  </a:moveTo>
                  <a:cubicBezTo>
                    <a:pt x="2029" y="1"/>
                    <a:pt x="2009" y="2"/>
                    <a:pt x="1990" y="4"/>
                  </a:cubicBezTo>
                  <a:lnTo>
                    <a:pt x="478" y="131"/>
                  </a:lnTo>
                  <a:cubicBezTo>
                    <a:pt x="191" y="163"/>
                    <a:pt x="0" y="418"/>
                    <a:pt x="48" y="689"/>
                  </a:cubicBezTo>
                  <a:lnTo>
                    <a:pt x="287" y="2201"/>
                  </a:lnTo>
                  <a:cubicBezTo>
                    <a:pt x="333" y="2462"/>
                    <a:pt x="586" y="2663"/>
                    <a:pt x="861" y="2663"/>
                  </a:cubicBezTo>
                  <a:cubicBezTo>
                    <a:pt x="871" y="2663"/>
                    <a:pt x="881" y="2663"/>
                    <a:pt x="892" y="2662"/>
                  </a:cubicBezTo>
                  <a:lnTo>
                    <a:pt x="2404" y="2519"/>
                  </a:lnTo>
                  <a:cubicBezTo>
                    <a:pt x="2690" y="2503"/>
                    <a:pt x="2881" y="2248"/>
                    <a:pt x="2834" y="1962"/>
                  </a:cubicBezTo>
                  <a:lnTo>
                    <a:pt x="2595" y="466"/>
                  </a:lnTo>
                  <a:cubicBezTo>
                    <a:pt x="2550" y="199"/>
                    <a:pt x="2312" y="1"/>
                    <a:pt x="204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89;p67">
              <a:extLst>
                <a:ext uri="{FF2B5EF4-FFF2-40B4-BE49-F238E27FC236}">
                  <a16:creationId xmlns:a16="http://schemas.microsoft.com/office/drawing/2014/main" id="{066D9A39-F9B8-4C0D-AE01-26A0EC0D2FDF}"/>
                </a:ext>
              </a:extLst>
            </p:cNvPr>
            <p:cNvSpPr/>
            <p:nvPr/>
          </p:nvSpPr>
          <p:spPr>
            <a:xfrm flipH="1">
              <a:off x="8168674" y="4225330"/>
              <a:ext cx="116505" cy="107692"/>
            </a:xfrm>
            <a:custGeom>
              <a:avLst/>
              <a:gdLst/>
              <a:ahLst/>
              <a:cxnLst/>
              <a:rect l="l" t="t" r="r" b="b"/>
              <a:pathLst>
                <a:path w="2882" h="2664" extrusionOk="0">
                  <a:moveTo>
                    <a:pt x="2021" y="1"/>
                  </a:moveTo>
                  <a:cubicBezTo>
                    <a:pt x="2010" y="1"/>
                    <a:pt x="2000" y="1"/>
                    <a:pt x="1990" y="2"/>
                  </a:cubicBezTo>
                  <a:lnTo>
                    <a:pt x="478" y="145"/>
                  </a:lnTo>
                  <a:cubicBezTo>
                    <a:pt x="191" y="161"/>
                    <a:pt x="0" y="416"/>
                    <a:pt x="32" y="702"/>
                  </a:cubicBezTo>
                  <a:lnTo>
                    <a:pt x="287" y="2198"/>
                  </a:lnTo>
                  <a:cubicBezTo>
                    <a:pt x="331" y="2465"/>
                    <a:pt x="555" y="2663"/>
                    <a:pt x="817" y="2663"/>
                  </a:cubicBezTo>
                  <a:cubicBezTo>
                    <a:pt x="837" y="2663"/>
                    <a:pt x="856" y="2662"/>
                    <a:pt x="876" y="2660"/>
                  </a:cubicBezTo>
                  <a:lnTo>
                    <a:pt x="2404" y="2533"/>
                  </a:lnTo>
                  <a:cubicBezTo>
                    <a:pt x="2674" y="2501"/>
                    <a:pt x="2881" y="2262"/>
                    <a:pt x="2833" y="1975"/>
                  </a:cubicBezTo>
                  <a:lnTo>
                    <a:pt x="2579" y="463"/>
                  </a:lnTo>
                  <a:cubicBezTo>
                    <a:pt x="2533" y="202"/>
                    <a:pt x="2294" y="1"/>
                    <a:pt x="20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90;p67">
              <a:extLst>
                <a:ext uri="{FF2B5EF4-FFF2-40B4-BE49-F238E27FC236}">
                  <a16:creationId xmlns:a16="http://schemas.microsoft.com/office/drawing/2014/main" id="{6050ADDD-D280-46E9-9396-D170E8A1E56E}"/>
                </a:ext>
              </a:extLst>
            </p:cNvPr>
            <p:cNvSpPr/>
            <p:nvPr/>
          </p:nvSpPr>
          <p:spPr>
            <a:xfrm flipH="1">
              <a:off x="8035475" y="4213647"/>
              <a:ext cx="116545" cy="107692"/>
            </a:xfrm>
            <a:custGeom>
              <a:avLst/>
              <a:gdLst/>
              <a:ahLst/>
              <a:cxnLst/>
              <a:rect l="l" t="t" r="r" b="b"/>
              <a:pathLst>
                <a:path w="2883" h="2664" extrusionOk="0">
                  <a:moveTo>
                    <a:pt x="2049" y="1"/>
                  </a:moveTo>
                  <a:cubicBezTo>
                    <a:pt x="2030" y="1"/>
                    <a:pt x="2010" y="2"/>
                    <a:pt x="1991" y="4"/>
                  </a:cubicBezTo>
                  <a:lnTo>
                    <a:pt x="478" y="132"/>
                  </a:lnTo>
                  <a:cubicBezTo>
                    <a:pt x="192" y="163"/>
                    <a:pt x="1" y="402"/>
                    <a:pt x="49" y="689"/>
                  </a:cubicBezTo>
                  <a:lnTo>
                    <a:pt x="287" y="2201"/>
                  </a:lnTo>
                  <a:cubicBezTo>
                    <a:pt x="333" y="2462"/>
                    <a:pt x="587" y="2663"/>
                    <a:pt x="861" y="2663"/>
                  </a:cubicBezTo>
                  <a:cubicBezTo>
                    <a:pt x="872" y="2663"/>
                    <a:pt x="882" y="2663"/>
                    <a:pt x="892" y="2662"/>
                  </a:cubicBezTo>
                  <a:lnTo>
                    <a:pt x="2404" y="2519"/>
                  </a:lnTo>
                  <a:cubicBezTo>
                    <a:pt x="2691" y="2503"/>
                    <a:pt x="2882" y="2249"/>
                    <a:pt x="2834" y="1962"/>
                  </a:cubicBezTo>
                  <a:lnTo>
                    <a:pt x="2596" y="466"/>
                  </a:lnTo>
                  <a:cubicBezTo>
                    <a:pt x="2551" y="199"/>
                    <a:pt x="2313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91;p67">
              <a:extLst>
                <a:ext uri="{FF2B5EF4-FFF2-40B4-BE49-F238E27FC236}">
                  <a16:creationId xmlns:a16="http://schemas.microsoft.com/office/drawing/2014/main" id="{F929998C-E278-4B73-8749-344BC9E6ECF4}"/>
                </a:ext>
              </a:extLst>
            </p:cNvPr>
            <p:cNvSpPr/>
            <p:nvPr/>
          </p:nvSpPr>
          <p:spPr>
            <a:xfrm flipH="1">
              <a:off x="7902316" y="4201520"/>
              <a:ext cx="116505" cy="107692"/>
            </a:xfrm>
            <a:custGeom>
              <a:avLst/>
              <a:gdLst/>
              <a:ahLst/>
              <a:cxnLst/>
              <a:rect l="l" t="t" r="r" b="b"/>
              <a:pathLst>
                <a:path w="2882" h="2664" extrusionOk="0">
                  <a:moveTo>
                    <a:pt x="2037" y="1"/>
                  </a:moveTo>
                  <a:cubicBezTo>
                    <a:pt x="2027" y="1"/>
                    <a:pt x="2017" y="1"/>
                    <a:pt x="2006" y="2"/>
                  </a:cubicBezTo>
                  <a:lnTo>
                    <a:pt x="478" y="145"/>
                  </a:lnTo>
                  <a:cubicBezTo>
                    <a:pt x="208" y="161"/>
                    <a:pt x="1" y="416"/>
                    <a:pt x="49" y="702"/>
                  </a:cubicBezTo>
                  <a:lnTo>
                    <a:pt x="303" y="2198"/>
                  </a:lnTo>
                  <a:cubicBezTo>
                    <a:pt x="333" y="2465"/>
                    <a:pt x="570" y="2663"/>
                    <a:pt x="834" y="2663"/>
                  </a:cubicBezTo>
                  <a:cubicBezTo>
                    <a:pt x="853" y="2663"/>
                    <a:pt x="873" y="2662"/>
                    <a:pt x="892" y="2660"/>
                  </a:cubicBezTo>
                  <a:lnTo>
                    <a:pt x="2404" y="2533"/>
                  </a:lnTo>
                  <a:cubicBezTo>
                    <a:pt x="2691" y="2501"/>
                    <a:pt x="2882" y="2262"/>
                    <a:pt x="2834" y="1976"/>
                  </a:cubicBezTo>
                  <a:lnTo>
                    <a:pt x="2595" y="463"/>
                  </a:lnTo>
                  <a:cubicBezTo>
                    <a:pt x="2549" y="203"/>
                    <a:pt x="2311" y="1"/>
                    <a:pt x="20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92;p67">
              <a:extLst>
                <a:ext uri="{FF2B5EF4-FFF2-40B4-BE49-F238E27FC236}">
                  <a16:creationId xmlns:a16="http://schemas.microsoft.com/office/drawing/2014/main" id="{12E4DD41-7E3A-40BB-8D59-A8ECF754CFDD}"/>
                </a:ext>
              </a:extLst>
            </p:cNvPr>
            <p:cNvSpPr/>
            <p:nvPr/>
          </p:nvSpPr>
          <p:spPr>
            <a:xfrm flipH="1">
              <a:off x="7768470" y="4189878"/>
              <a:ext cx="116505" cy="107652"/>
            </a:xfrm>
            <a:custGeom>
              <a:avLst/>
              <a:gdLst/>
              <a:ahLst/>
              <a:cxnLst/>
              <a:rect l="l" t="t" r="r" b="b"/>
              <a:pathLst>
                <a:path w="2882" h="2663" extrusionOk="0">
                  <a:moveTo>
                    <a:pt x="2049" y="0"/>
                  </a:moveTo>
                  <a:cubicBezTo>
                    <a:pt x="2029" y="0"/>
                    <a:pt x="2010" y="1"/>
                    <a:pt x="1990" y="3"/>
                  </a:cubicBezTo>
                  <a:lnTo>
                    <a:pt x="478" y="131"/>
                  </a:lnTo>
                  <a:cubicBezTo>
                    <a:pt x="192" y="162"/>
                    <a:pt x="1" y="401"/>
                    <a:pt x="48" y="688"/>
                  </a:cubicBezTo>
                  <a:lnTo>
                    <a:pt x="287" y="2200"/>
                  </a:lnTo>
                  <a:cubicBezTo>
                    <a:pt x="333" y="2461"/>
                    <a:pt x="586" y="2662"/>
                    <a:pt x="847" y="2662"/>
                  </a:cubicBezTo>
                  <a:cubicBezTo>
                    <a:pt x="857" y="2662"/>
                    <a:pt x="866" y="2662"/>
                    <a:pt x="876" y="2661"/>
                  </a:cubicBezTo>
                  <a:lnTo>
                    <a:pt x="2404" y="2518"/>
                  </a:lnTo>
                  <a:cubicBezTo>
                    <a:pt x="2691" y="2502"/>
                    <a:pt x="2882" y="2248"/>
                    <a:pt x="2834" y="1961"/>
                  </a:cubicBezTo>
                  <a:lnTo>
                    <a:pt x="2595" y="465"/>
                  </a:lnTo>
                  <a:cubicBezTo>
                    <a:pt x="2551" y="198"/>
                    <a:pt x="2313" y="0"/>
                    <a:pt x="204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93;p67">
              <a:extLst>
                <a:ext uri="{FF2B5EF4-FFF2-40B4-BE49-F238E27FC236}">
                  <a16:creationId xmlns:a16="http://schemas.microsoft.com/office/drawing/2014/main" id="{E593CFB4-A384-43CB-B05B-E54C309C37F2}"/>
                </a:ext>
              </a:extLst>
            </p:cNvPr>
            <p:cNvSpPr/>
            <p:nvPr/>
          </p:nvSpPr>
          <p:spPr>
            <a:xfrm flipH="1">
              <a:off x="8281297" y="4369362"/>
              <a:ext cx="116505" cy="107692"/>
            </a:xfrm>
            <a:custGeom>
              <a:avLst/>
              <a:gdLst/>
              <a:ahLst/>
              <a:cxnLst/>
              <a:rect l="l" t="t" r="r" b="b"/>
              <a:pathLst>
                <a:path w="2882" h="2664" extrusionOk="0">
                  <a:moveTo>
                    <a:pt x="2061" y="1"/>
                  </a:moveTo>
                  <a:cubicBezTo>
                    <a:pt x="2043" y="1"/>
                    <a:pt x="2025" y="2"/>
                    <a:pt x="2006" y="4"/>
                  </a:cubicBezTo>
                  <a:lnTo>
                    <a:pt x="478" y="132"/>
                  </a:lnTo>
                  <a:cubicBezTo>
                    <a:pt x="192" y="163"/>
                    <a:pt x="0" y="402"/>
                    <a:pt x="48" y="689"/>
                  </a:cubicBezTo>
                  <a:lnTo>
                    <a:pt x="287" y="2201"/>
                  </a:lnTo>
                  <a:cubicBezTo>
                    <a:pt x="333" y="2462"/>
                    <a:pt x="586" y="2663"/>
                    <a:pt x="861" y="2663"/>
                  </a:cubicBezTo>
                  <a:cubicBezTo>
                    <a:pt x="871" y="2663"/>
                    <a:pt x="882" y="2663"/>
                    <a:pt x="892" y="2662"/>
                  </a:cubicBezTo>
                  <a:lnTo>
                    <a:pt x="2404" y="2519"/>
                  </a:lnTo>
                  <a:cubicBezTo>
                    <a:pt x="2691" y="2487"/>
                    <a:pt x="2882" y="2249"/>
                    <a:pt x="2834" y="1962"/>
                  </a:cubicBezTo>
                  <a:lnTo>
                    <a:pt x="2595" y="466"/>
                  </a:lnTo>
                  <a:cubicBezTo>
                    <a:pt x="2551" y="199"/>
                    <a:pt x="2313" y="1"/>
                    <a:pt x="206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94;p67">
              <a:extLst>
                <a:ext uri="{FF2B5EF4-FFF2-40B4-BE49-F238E27FC236}">
                  <a16:creationId xmlns:a16="http://schemas.microsoft.com/office/drawing/2014/main" id="{8E7BC0F4-BBF5-4CC3-9F8D-3545680BC67E}"/>
                </a:ext>
              </a:extLst>
            </p:cNvPr>
            <p:cNvSpPr/>
            <p:nvPr/>
          </p:nvSpPr>
          <p:spPr>
            <a:xfrm flipH="1">
              <a:off x="8147451" y="4357154"/>
              <a:ext cx="116505" cy="107773"/>
            </a:xfrm>
            <a:custGeom>
              <a:avLst/>
              <a:gdLst/>
              <a:ahLst/>
              <a:cxnLst/>
              <a:rect l="l" t="t" r="r" b="b"/>
              <a:pathLst>
                <a:path w="2882" h="2666" extrusionOk="0">
                  <a:moveTo>
                    <a:pt x="2048" y="1"/>
                  </a:moveTo>
                  <a:cubicBezTo>
                    <a:pt x="2029" y="1"/>
                    <a:pt x="2010" y="2"/>
                    <a:pt x="1990" y="4"/>
                  </a:cubicBezTo>
                  <a:lnTo>
                    <a:pt x="478" y="147"/>
                  </a:lnTo>
                  <a:cubicBezTo>
                    <a:pt x="191" y="163"/>
                    <a:pt x="0" y="418"/>
                    <a:pt x="48" y="688"/>
                  </a:cubicBezTo>
                  <a:lnTo>
                    <a:pt x="287" y="2200"/>
                  </a:lnTo>
                  <a:cubicBezTo>
                    <a:pt x="331" y="2467"/>
                    <a:pt x="555" y="2665"/>
                    <a:pt x="818" y="2665"/>
                  </a:cubicBezTo>
                  <a:cubicBezTo>
                    <a:pt x="837" y="2665"/>
                    <a:pt x="856" y="2664"/>
                    <a:pt x="876" y="2662"/>
                  </a:cubicBezTo>
                  <a:lnTo>
                    <a:pt x="2404" y="2535"/>
                  </a:lnTo>
                  <a:cubicBezTo>
                    <a:pt x="2690" y="2503"/>
                    <a:pt x="2881" y="2248"/>
                    <a:pt x="2834" y="1978"/>
                  </a:cubicBezTo>
                  <a:lnTo>
                    <a:pt x="2579" y="465"/>
                  </a:lnTo>
                  <a:cubicBezTo>
                    <a:pt x="2549" y="198"/>
                    <a:pt x="2312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95;p67">
              <a:extLst>
                <a:ext uri="{FF2B5EF4-FFF2-40B4-BE49-F238E27FC236}">
                  <a16:creationId xmlns:a16="http://schemas.microsoft.com/office/drawing/2014/main" id="{3F26E04E-A5D8-4F9E-949B-D1ABC5DEBDFB}"/>
                </a:ext>
              </a:extLst>
            </p:cNvPr>
            <p:cNvSpPr/>
            <p:nvPr/>
          </p:nvSpPr>
          <p:spPr>
            <a:xfrm flipH="1">
              <a:off x="8014252" y="4345027"/>
              <a:ext cx="116505" cy="108218"/>
            </a:xfrm>
            <a:custGeom>
              <a:avLst/>
              <a:gdLst/>
              <a:ahLst/>
              <a:cxnLst/>
              <a:rect l="l" t="t" r="r" b="b"/>
              <a:pathLst>
                <a:path w="2882" h="2677" extrusionOk="0">
                  <a:moveTo>
                    <a:pt x="2021" y="0"/>
                  </a:moveTo>
                  <a:cubicBezTo>
                    <a:pt x="2011" y="0"/>
                    <a:pt x="2000" y="1"/>
                    <a:pt x="1990" y="1"/>
                  </a:cubicBezTo>
                  <a:lnTo>
                    <a:pt x="478" y="145"/>
                  </a:lnTo>
                  <a:cubicBezTo>
                    <a:pt x="191" y="176"/>
                    <a:pt x="0" y="415"/>
                    <a:pt x="48" y="702"/>
                  </a:cubicBezTo>
                  <a:lnTo>
                    <a:pt x="287" y="2198"/>
                  </a:lnTo>
                  <a:cubicBezTo>
                    <a:pt x="333" y="2474"/>
                    <a:pt x="586" y="2676"/>
                    <a:pt x="861" y="2676"/>
                  </a:cubicBezTo>
                  <a:cubicBezTo>
                    <a:pt x="871" y="2676"/>
                    <a:pt x="881" y="2676"/>
                    <a:pt x="892" y="2675"/>
                  </a:cubicBezTo>
                  <a:lnTo>
                    <a:pt x="2404" y="2532"/>
                  </a:lnTo>
                  <a:cubicBezTo>
                    <a:pt x="2690" y="2500"/>
                    <a:pt x="2881" y="2262"/>
                    <a:pt x="2834" y="1975"/>
                  </a:cubicBezTo>
                  <a:lnTo>
                    <a:pt x="2595" y="479"/>
                  </a:lnTo>
                  <a:cubicBezTo>
                    <a:pt x="2549" y="203"/>
                    <a:pt x="2296" y="0"/>
                    <a:pt x="20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96;p67">
              <a:extLst>
                <a:ext uri="{FF2B5EF4-FFF2-40B4-BE49-F238E27FC236}">
                  <a16:creationId xmlns:a16="http://schemas.microsoft.com/office/drawing/2014/main" id="{3B7C64C8-512E-4D77-AC2B-360F836C69F0}"/>
                </a:ext>
              </a:extLst>
            </p:cNvPr>
            <p:cNvSpPr/>
            <p:nvPr/>
          </p:nvSpPr>
          <p:spPr>
            <a:xfrm flipH="1">
              <a:off x="7880406" y="4333344"/>
              <a:ext cx="116505" cy="107773"/>
            </a:xfrm>
            <a:custGeom>
              <a:avLst/>
              <a:gdLst/>
              <a:ahLst/>
              <a:cxnLst/>
              <a:rect l="l" t="t" r="r" b="b"/>
              <a:pathLst>
                <a:path w="2882" h="2666" extrusionOk="0">
                  <a:moveTo>
                    <a:pt x="2048" y="1"/>
                  </a:moveTo>
                  <a:cubicBezTo>
                    <a:pt x="2029" y="1"/>
                    <a:pt x="2009" y="2"/>
                    <a:pt x="1990" y="4"/>
                  </a:cubicBezTo>
                  <a:lnTo>
                    <a:pt x="478" y="131"/>
                  </a:lnTo>
                  <a:cubicBezTo>
                    <a:pt x="191" y="163"/>
                    <a:pt x="0" y="418"/>
                    <a:pt x="32" y="688"/>
                  </a:cubicBezTo>
                  <a:lnTo>
                    <a:pt x="287" y="2200"/>
                  </a:lnTo>
                  <a:cubicBezTo>
                    <a:pt x="331" y="2467"/>
                    <a:pt x="555" y="2665"/>
                    <a:pt x="817" y="2665"/>
                  </a:cubicBezTo>
                  <a:cubicBezTo>
                    <a:pt x="837" y="2665"/>
                    <a:pt x="856" y="2664"/>
                    <a:pt x="876" y="2662"/>
                  </a:cubicBezTo>
                  <a:lnTo>
                    <a:pt x="2404" y="2519"/>
                  </a:lnTo>
                  <a:cubicBezTo>
                    <a:pt x="2674" y="2503"/>
                    <a:pt x="2881" y="2248"/>
                    <a:pt x="2833" y="1978"/>
                  </a:cubicBezTo>
                  <a:lnTo>
                    <a:pt x="2579" y="465"/>
                  </a:lnTo>
                  <a:cubicBezTo>
                    <a:pt x="2534" y="198"/>
                    <a:pt x="2310" y="1"/>
                    <a:pt x="2048" y="1"/>
                  </a:cubicBezTo>
                  <a:close/>
                </a:path>
              </a:pathLst>
            </a:custGeom>
            <a:solidFill>
              <a:srgbClr val="46E3B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97;p67">
              <a:extLst>
                <a:ext uri="{FF2B5EF4-FFF2-40B4-BE49-F238E27FC236}">
                  <a16:creationId xmlns:a16="http://schemas.microsoft.com/office/drawing/2014/main" id="{3FB388AD-9E5E-48EA-9849-39D02FD61E54}"/>
                </a:ext>
              </a:extLst>
            </p:cNvPr>
            <p:cNvSpPr/>
            <p:nvPr/>
          </p:nvSpPr>
          <p:spPr>
            <a:xfrm flipH="1">
              <a:off x="7747207" y="4321217"/>
              <a:ext cx="116545" cy="107652"/>
            </a:xfrm>
            <a:custGeom>
              <a:avLst/>
              <a:gdLst/>
              <a:ahLst/>
              <a:cxnLst/>
              <a:rect l="l" t="t" r="r" b="b"/>
              <a:pathLst>
                <a:path w="2883" h="2663" extrusionOk="0">
                  <a:moveTo>
                    <a:pt x="2022" y="1"/>
                  </a:moveTo>
                  <a:cubicBezTo>
                    <a:pt x="2011" y="1"/>
                    <a:pt x="2001" y="1"/>
                    <a:pt x="1991" y="1"/>
                  </a:cubicBezTo>
                  <a:lnTo>
                    <a:pt x="479" y="145"/>
                  </a:lnTo>
                  <a:cubicBezTo>
                    <a:pt x="192" y="176"/>
                    <a:pt x="1" y="415"/>
                    <a:pt x="49" y="702"/>
                  </a:cubicBezTo>
                  <a:lnTo>
                    <a:pt x="287" y="2198"/>
                  </a:lnTo>
                  <a:cubicBezTo>
                    <a:pt x="332" y="2465"/>
                    <a:pt x="570" y="2663"/>
                    <a:pt x="834" y="2663"/>
                  </a:cubicBezTo>
                  <a:cubicBezTo>
                    <a:pt x="853" y="2663"/>
                    <a:pt x="873" y="2662"/>
                    <a:pt x="892" y="2660"/>
                  </a:cubicBezTo>
                  <a:lnTo>
                    <a:pt x="2405" y="2532"/>
                  </a:lnTo>
                  <a:cubicBezTo>
                    <a:pt x="2691" y="2500"/>
                    <a:pt x="2882" y="2262"/>
                    <a:pt x="2834" y="1975"/>
                  </a:cubicBezTo>
                  <a:lnTo>
                    <a:pt x="2596" y="479"/>
                  </a:lnTo>
                  <a:cubicBezTo>
                    <a:pt x="2549" y="203"/>
                    <a:pt x="2296" y="1"/>
                    <a:pt x="202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98;p67">
              <a:extLst>
                <a:ext uri="{FF2B5EF4-FFF2-40B4-BE49-F238E27FC236}">
                  <a16:creationId xmlns:a16="http://schemas.microsoft.com/office/drawing/2014/main" id="{28A6F1AC-B489-4430-BD9A-CD735FAEA058}"/>
                </a:ext>
              </a:extLst>
            </p:cNvPr>
            <p:cNvSpPr/>
            <p:nvPr/>
          </p:nvSpPr>
          <p:spPr>
            <a:xfrm flipH="1">
              <a:off x="7812206" y="4491080"/>
              <a:ext cx="463917" cy="112099"/>
            </a:xfrm>
            <a:custGeom>
              <a:avLst/>
              <a:gdLst/>
              <a:ahLst/>
              <a:cxnLst/>
              <a:rect l="l" t="t" r="r" b="b"/>
              <a:pathLst>
                <a:path w="11476" h="2773" extrusionOk="0">
                  <a:moveTo>
                    <a:pt x="10086" y="0"/>
                  </a:moveTo>
                  <a:cubicBezTo>
                    <a:pt x="10072" y="0"/>
                    <a:pt x="10057" y="1"/>
                    <a:pt x="10043" y="2"/>
                  </a:cubicBezTo>
                  <a:lnTo>
                    <a:pt x="906" y="829"/>
                  </a:lnTo>
                  <a:cubicBezTo>
                    <a:pt x="620" y="845"/>
                    <a:pt x="397" y="1036"/>
                    <a:pt x="333" y="1307"/>
                  </a:cubicBezTo>
                  <a:lnTo>
                    <a:pt x="47" y="2389"/>
                  </a:lnTo>
                  <a:cubicBezTo>
                    <a:pt x="1" y="2588"/>
                    <a:pt x="161" y="2772"/>
                    <a:pt x="371" y="2772"/>
                  </a:cubicBezTo>
                  <a:cubicBezTo>
                    <a:pt x="379" y="2772"/>
                    <a:pt x="388" y="2772"/>
                    <a:pt x="397" y="2771"/>
                  </a:cubicBezTo>
                  <a:lnTo>
                    <a:pt x="11173" y="1816"/>
                  </a:lnTo>
                  <a:cubicBezTo>
                    <a:pt x="11380" y="1784"/>
                    <a:pt x="11475" y="1561"/>
                    <a:pt x="11364" y="1386"/>
                  </a:cubicBezTo>
                  <a:lnTo>
                    <a:pt x="10759" y="368"/>
                  </a:lnTo>
                  <a:cubicBezTo>
                    <a:pt x="10608" y="141"/>
                    <a:pt x="10356" y="0"/>
                    <a:pt x="10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99427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70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Research resources</a:t>
            </a:r>
            <a:endParaRPr b="0" dirty="0"/>
          </a:p>
        </p:txBody>
      </p:sp>
      <p:sp>
        <p:nvSpPr>
          <p:cNvPr id="1827" name="Google Shape;1827;p70"/>
          <p:cNvSpPr txBox="1">
            <a:spLocks noGrp="1"/>
          </p:cNvSpPr>
          <p:nvPr>
            <p:ph type="subTitle" idx="1"/>
          </p:nvPr>
        </p:nvSpPr>
        <p:spPr>
          <a:xfrm>
            <a:off x="1831800" y="1863600"/>
            <a:ext cx="5480400" cy="14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hlinkClick r:id="rId3"/>
              </a:rPr>
              <a:t>Tkinter</a:t>
            </a:r>
            <a:r>
              <a:rPr lang="en-US" dirty="0">
                <a:hlinkClick r:id="rId3"/>
              </a:rPr>
              <a:t> 8.5 reference: a GUI for Python (anzeljg.github.io)</a:t>
            </a:r>
            <a:endParaRPr lang="en-US" dirty="0"/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hlinkClick r:id="rId4"/>
              </a:rPr>
              <a:t>Python - GUI Programming (</a:t>
            </a:r>
            <a:r>
              <a:rPr lang="en-US" dirty="0" err="1">
                <a:hlinkClick r:id="rId4"/>
              </a:rPr>
              <a:t>Tkinter</a:t>
            </a:r>
            <a:r>
              <a:rPr lang="en-US" dirty="0">
                <a:hlinkClick r:id="rId4"/>
              </a:rPr>
              <a:t>) (tutorialspoint.com)</a:t>
            </a:r>
            <a:endParaRPr lang="en-US" dirty="0"/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hlinkClick r:id="rId5"/>
              </a:rPr>
              <a:t>Python </a:t>
            </a:r>
            <a:r>
              <a:rPr lang="en-US" dirty="0" err="1">
                <a:hlinkClick r:id="rId5"/>
              </a:rPr>
              <a:t>Tkinter</a:t>
            </a:r>
            <a:r>
              <a:rPr lang="en-US" dirty="0">
                <a:hlinkClick r:id="rId5"/>
              </a:rPr>
              <a:t> Tutorial - </a:t>
            </a:r>
            <a:r>
              <a:rPr lang="en-US" dirty="0" err="1">
                <a:hlinkClick r:id="rId5"/>
              </a:rPr>
              <a:t>GeeksforGeeks</a:t>
            </a:r>
            <a:endParaRPr dirty="0"/>
          </a:p>
        </p:txBody>
      </p:sp>
      <p:grpSp>
        <p:nvGrpSpPr>
          <p:cNvPr id="1828" name="Google Shape;1828;p70"/>
          <p:cNvGrpSpPr/>
          <p:nvPr/>
        </p:nvGrpSpPr>
        <p:grpSpPr>
          <a:xfrm>
            <a:off x="7520354" y="2913116"/>
            <a:ext cx="1105161" cy="1822435"/>
            <a:chOff x="7520354" y="2913116"/>
            <a:chExt cx="1105161" cy="1822435"/>
          </a:xfrm>
        </p:grpSpPr>
        <p:sp>
          <p:nvSpPr>
            <p:cNvPr id="1829" name="Google Shape;1829;p70"/>
            <p:cNvSpPr/>
            <p:nvPr/>
          </p:nvSpPr>
          <p:spPr>
            <a:xfrm>
              <a:off x="7520354" y="2913116"/>
              <a:ext cx="1105161" cy="1822435"/>
            </a:xfrm>
            <a:custGeom>
              <a:avLst/>
              <a:gdLst/>
              <a:ahLst/>
              <a:cxnLst/>
              <a:rect l="l" t="t" r="r" b="b"/>
              <a:pathLst>
                <a:path w="20725" h="34176" extrusionOk="0">
                  <a:moveTo>
                    <a:pt x="10362" y="4043"/>
                  </a:moveTo>
                  <a:cubicBezTo>
                    <a:pt x="12591" y="4043"/>
                    <a:pt x="14533" y="5205"/>
                    <a:pt x="15663" y="6940"/>
                  </a:cubicBezTo>
                  <a:cubicBezTo>
                    <a:pt x="15201" y="6542"/>
                    <a:pt x="14612" y="6304"/>
                    <a:pt x="13976" y="6304"/>
                  </a:cubicBezTo>
                  <a:lnTo>
                    <a:pt x="12129" y="6304"/>
                  </a:lnTo>
                  <a:cubicBezTo>
                    <a:pt x="11874" y="5938"/>
                    <a:pt x="11461" y="5715"/>
                    <a:pt x="10999" y="5715"/>
                  </a:cubicBezTo>
                  <a:lnTo>
                    <a:pt x="9726" y="5715"/>
                  </a:lnTo>
                  <a:cubicBezTo>
                    <a:pt x="9264" y="5715"/>
                    <a:pt x="8850" y="5938"/>
                    <a:pt x="8595" y="6304"/>
                  </a:cubicBezTo>
                  <a:lnTo>
                    <a:pt x="6765" y="6304"/>
                  </a:lnTo>
                  <a:cubicBezTo>
                    <a:pt x="6112" y="6304"/>
                    <a:pt x="5523" y="6542"/>
                    <a:pt x="5062" y="6940"/>
                  </a:cubicBezTo>
                  <a:cubicBezTo>
                    <a:pt x="6192" y="5205"/>
                    <a:pt x="8150" y="4043"/>
                    <a:pt x="10362" y="4043"/>
                  </a:cubicBezTo>
                  <a:close/>
                  <a:moveTo>
                    <a:pt x="16554" y="9137"/>
                  </a:moveTo>
                  <a:cubicBezTo>
                    <a:pt x="16634" y="9535"/>
                    <a:pt x="16682" y="9949"/>
                    <a:pt x="16682" y="10363"/>
                  </a:cubicBezTo>
                  <a:cubicBezTo>
                    <a:pt x="16682" y="10864"/>
                    <a:pt x="16620" y="11366"/>
                    <a:pt x="16496" y="11837"/>
                  </a:cubicBezTo>
                  <a:lnTo>
                    <a:pt x="16496" y="11837"/>
                  </a:lnTo>
                  <a:cubicBezTo>
                    <a:pt x="16540" y="11668"/>
                    <a:pt x="16554" y="11485"/>
                    <a:pt x="16554" y="11302"/>
                  </a:cubicBezTo>
                  <a:lnTo>
                    <a:pt x="16554" y="9137"/>
                  </a:lnTo>
                  <a:close/>
                  <a:moveTo>
                    <a:pt x="4170" y="9137"/>
                  </a:moveTo>
                  <a:lnTo>
                    <a:pt x="4170" y="11302"/>
                  </a:lnTo>
                  <a:cubicBezTo>
                    <a:pt x="4170" y="11493"/>
                    <a:pt x="4202" y="11668"/>
                    <a:pt x="4234" y="11859"/>
                  </a:cubicBezTo>
                  <a:cubicBezTo>
                    <a:pt x="4123" y="11381"/>
                    <a:pt x="4059" y="10872"/>
                    <a:pt x="4059" y="10363"/>
                  </a:cubicBezTo>
                  <a:cubicBezTo>
                    <a:pt x="4059" y="9949"/>
                    <a:pt x="4091" y="9535"/>
                    <a:pt x="4170" y="9137"/>
                  </a:cubicBezTo>
                  <a:close/>
                  <a:moveTo>
                    <a:pt x="4282" y="12050"/>
                  </a:moveTo>
                  <a:cubicBezTo>
                    <a:pt x="4600" y="13116"/>
                    <a:pt x="5603" y="13880"/>
                    <a:pt x="6765" y="13880"/>
                  </a:cubicBezTo>
                  <a:lnTo>
                    <a:pt x="8627" y="13880"/>
                  </a:lnTo>
                  <a:cubicBezTo>
                    <a:pt x="8802" y="14119"/>
                    <a:pt x="9041" y="14278"/>
                    <a:pt x="9296" y="14374"/>
                  </a:cubicBezTo>
                  <a:lnTo>
                    <a:pt x="9296" y="16586"/>
                  </a:lnTo>
                  <a:cubicBezTo>
                    <a:pt x="6876" y="16172"/>
                    <a:pt x="4934" y="14374"/>
                    <a:pt x="4282" y="12050"/>
                  </a:cubicBezTo>
                  <a:close/>
                  <a:moveTo>
                    <a:pt x="16443" y="12050"/>
                  </a:moveTo>
                  <a:cubicBezTo>
                    <a:pt x="15806" y="14358"/>
                    <a:pt x="13848" y="16172"/>
                    <a:pt x="11429" y="16586"/>
                  </a:cubicBezTo>
                  <a:lnTo>
                    <a:pt x="11429" y="14374"/>
                  </a:lnTo>
                  <a:cubicBezTo>
                    <a:pt x="11699" y="14278"/>
                    <a:pt x="11922" y="14119"/>
                    <a:pt x="12097" y="13880"/>
                  </a:cubicBezTo>
                  <a:lnTo>
                    <a:pt x="13976" y="13880"/>
                  </a:lnTo>
                  <a:cubicBezTo>
                    <a:pt x="15138" y="13880"/>
                    <a:pt x="16124" y="13100"/>
                    <a:pt x="16443" y="12050"/>
                  </a:cubicBezTo>
                  <a:close/>
                  <a:moveTo>
                    <a:pt x="10362" y="0"/>
                  </a:moveTo>
                  <a:cubicBezTo>
                    <a:pt x="4648" y="0"/>
                    <a:pt x="0" y="4648"/>
                    <a:pt x="0" y="10363"/>
                  </a:cubicBezTo>
                  <a:cubicBezTo>
                    <a:pt x="0" y="15536"/>
                    <a:pt x="3900" y="19945"/>
                    <a:pt x="8993" y="20629"/>
                  </a:cubicBezTo>
                  <a:lnTo>
                    <a:pt x="8993" y="26837"/>
                  </a:lnTo>
                  <a:cubicBezTo>
                    <a:pt x="8548" y="26996"/>
                    <a:pt x="8341" y="27219"/>
                    <a:pt x="8245" y="27426"/>
                  </a:cubicBezTo>
                  <a:cubicBezTo>
                    <a:pt x="7943" y="27713"/>
                    <a:pt x="7147" y="28477"/>
                    <a:pt x="6351" y="29320"/>
                  </a:cubicBezTo>
                  <a:cubicBezTo>
                    <a:pt x="4361" y="31405"/>
                    <a:pt x="4218" y="31978"/>
                    <a:pt x="4250" y="32345"/>
                  </a:cubicBezTo>
                  <a:cubicBezTo>
                    <a:pt x="4250" y="32583"/>
                    <a:pt x="4361" y="32790"/>
                    <a:pt x="4552" y="32918"/>
                  </a:cubicBezTo>
                  <a:cubicBezTo>
                    <a:pt x="4680" y="33013"/>
                    <a:pt x="4839" y="33061"/>
                    <a:pt x="5014" y="33061"/>
                  </a:cubicBezTo>
                  <a:cubicBezTo>
                    <a:pt x="5794" y="33061"/>
                    <a:pt x="7545" y="31437"/>
                    <a:pt x="9168" y="29750"/>
                  </a:cubicBezTo>
                  <a:cubicBezTo>
                    <a:pt x="9184" y="31612"/>
                    <a:pt x="9344" y="33443"/>
                    <a:pt x="9821" y="33936"/>
                  </a:cubicBezTo>
                  <a:cubicBezTo>
                    <a:pt x="9964" y="34095"/>
                    <a:pt x="10155" y="34175"/>
                    <a:pt x="10362" y="34175"/>
                  </a:cubicBezTo>
                  <a:cubicBezTo>
                    <a:pt x="10585" y="34175"/>
                    <a:pt x="10792" y="34080"/>
                    <a:pt x="10967" y="33904"/>
                  </a:cubicBezTo>
                  <a:cubicBezTo>
                    <a:pt x="11492" y="33347"/>
                    <a:pt x="11604" y="31469"/>
                    <a:pt x="11604" y="29782"/>
                  </a:cubicBezTo>
                  <a:cubicBezTo>
                    <a:pt x="13212" y="31469"/>
                    <a:pt x="14931" y="33061"/>
                    <a:pt x="15726" y="33061"/>
                  </a:cubicBezTo>
                  <a:cubicBezTo>
                    <a:pt x="15886" y="33061"/>
                    <a:pt x="16045" y="33013"/>
                    <a:pt x="16172" y="32918"/>
                  </a:cubicBezTo>
                  <a:cubicBezTo>
                    <a:pt x="16363" y="32790"/>
                    <a:pt x="16475" y="32583"/>
                    <a:pt x="16491" y="32345"/>
                  </a:cubicBezTo>
                  <a:cubicBezTo>
                    <a:pt x="16506" y="31978"/>
                    <a:pt x="16363" y="31405"/>
                    <a:pt x="14373" y="29320"/>
                  </a:cubicBezTo>
                  <a:cubicBezTo>
                    <a:pt x="13578" y="28477"/>
                    <a:pt x="12782" y="27713"/>
                    <a:pt x="12479" y="27426"/>
                  </a:cubicBezTo>
                  <a:cubicBezTo>
                    <a:pt x="12384" y="27219"/>
                    <a:pt x="12177" y="26996"/>
                    <a:pt x="11747" y="26837"/>
                  </a:cubicBezTo>
                  <a:lnTo>
                    <a:pt x="11747" y="20629"/>
                  </a:lnTo>
                  <a:cubicBezTo>
                    <a:pt x="16825" y="19945"/>
                    <a:pt x="20725" y="15536"/>
                    <a:pt x="20725" y="10363"/>
                  </a:cubicBezTo>
                  <a:cubicBezTo>
                    <a:pt x="20725" y="4648"/>
                    <a:pt x="16077" y="0"/>
                    <a:pt x="10362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70"/>
            <p:cNvSpPr/>
            <p:nvPr/>
          </p:nvSpPr>
          <p:spPr>
            <a:xfrm>
              <a:off x="8035536" y="4418045"/>
              <a:ext cx="82387" cy="285289"/>
            </a:xfrm>
            <a:custGeom>
              <a:avLst/>
              <a:gdLst/>
              <a:ahLst/>
              <a:cxnLst/>
              <a:rect l="l" t="t" r="r" b="b"/>
              <a:pathLst>
                <a:path w="1545" h="5350" extrusionOk="0">
                  <a:moveTo>
                    <a:pt x="96" y="1"/>
                  </a:moveTo>
                  <a:cubicBezTo>
                    <a:pt x="96" y="1"/>
                    <a:pt x="1" y="5349"/>
                    <a:pt x="701" y="5349"/>
                  </a:cubicBezTo>
                  <a:cubicBezTo>
                    <a:pt x="1545" y="5349"/>
                    <a:pt x="1306" y="1"/>
                    <a:pt x="1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70"/>
            <p:cNvSpPr/>
            <p:nvPr/>
          </p:nvSpPr>
          <p:spPr>
            <a:xfrm>
              <a:off x="8105180" y="4392608"/>
              <a:ext cx="292861" cy="251321"/>
            </a:xfrm>
            <a:custGeom>
              <a:avLst/>
              <a:gdLst/>
              <a:ahLst/>
              <a:cxnLst/>
              <a:rect l="l" t="t" r="r" b="b"/>
              <a:pathLst>
                <a:path w="5492" h="4713" extrusionOk="0">
                  <a:moveTo>
                    <a:pt x="987" y="0"/>
                  </a:moveTo>
                  <a:lnTo>
                    <a:pt x="0" y="478"/>
                  </a:lnTo>
                  <a:cubicBezTo>
                    <a:pt x="0" y="478"/>
                    <a:pt x="3844" y="4712"/>
                    <a:pt x="4758" y="4712"/>
                  </a:cubicBezTo>
                  <a:cubicBezTo>
                    <a:pt x="4803" y="4712"/>
                    <a:pt x="4841" y="4702"/>
                    <a:pt x="4871" y="4680"/>
                  </a:cubicBezTo>
                  <a:cubicBezTo>
                    <a:pt x="5492" y="4234"/>
                    <a:pt x="987" y="0"/>
                    <a:pt x="9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70"/>
            <p:cNvSpPr/>
            <p:nvPr/>
          </p:nvSpPr>
          <p:spPr>
            <a:xfrm>
              <a:off x="7747789" y="4392608"/>
              <a:ext cx="292914" cy="251321"/>
            </a:xfrm>
            <a:custGeom>
              <a:avLst/>
              <a:gdLst/>
              <a:ahLst/>
              <a:cxnLst/>
              <a:rect l="l" t="t" r="r" b="b"/>
              <a:pathLst>
                <a:path w="5493" h="4713" extrusionOk="0">
                  <a:moveTo>
                    <a:pt x="4506" y="0"/>
                  </a:moveTo>
                  <a:cubicBezTo>
                    <a:pt x="4506" y="0"/>
                    <a:pt x="1" y="4234"/>
                    <a:pt x="638" y="4680"/>
                  </a:cubicBezTo>
                  <a:cubicBezTo>
                    <a:pt x="667" y="4702"/>
                    <a:pt x="704" y="4712"/>
                    <a:pt x="749" y="4712"/>
                  </a:cubicBezTo>
                  <a:cubicBezTo>
                    <a:pt x="1648" y="4712"/>
                    <a:pt x="5492" y="478"/>
                    <a:pt x="5492" y="478"/>
                  </a:cubicBezTo>
                  <a:lnTo>
                    <a:pt x="4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70"/>
            <p:cNvSpPr/>
            <p:nvPr/>
          </p:nvSpPr>
          <p:spPr>
            <a:xfrm>
              <a:off x="7988023" y="4365465"/>
              <a:ext cx="169840" cy="55191"/>
            </a:xfrm>
            <a:custGeom>
              <a:avLst/>
              <a:gdLst/>
              <a:ahLst/>
              <a:cxnLst/>
              <a:rect l="l" t="t" r="r" b="b"/>
              <a:pathLst>
                <a:path w="3185" h="1035" extrusionOk="0">
                  <a:moveTo>
                    <a:pt x="1592" y="0"/>
                  </a:moveTo>
                  <a:cubicBezTo>
                    <a:pt x="717" y="0"/>
                    <a:pt x="1" y="239"/>
                    <a:pt x="1" y="509"/>
                  </a:cubicBezTo>
                  <a:cubicBezTo>
                    <a:pt x="1" y="796"/>
                    <a:pt x="717" y="1035"/>
                    <a:pt x="1592" y="1035"/>
                  </a:cubicBezTo>
                  <a:cubicBezTo>
                    <a:pt x="2468" y="1035"/>
                    <a:pt x="3184" y="796"/>
                    <a:pt x="3184" y="509"/>
                  </a:cubicBezTo>
                  <a:cubicBezTo>
                    <a:pt x="3184" y="239"/>
                    <a:pt x="2468" y="0"/>
                    <a:pt x="1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70"/>
            <p:cNvSpPr/>
            <p:nvPr/>
          </p:nvSpPr>
          <p:spPr>
            <a:xfrm>
              <a:off x="8031323" y="3956290"/>
              <a:ext cx="83240" cy="161681"/>
            </a:xfrm>
            <a:custGeom>
              <a:avLst/>
              <a:gdLst/>
              <a:ahLst/>
              <a:cxnLst/>
              <a:rect l="l" t="t" r="r" b="b"/>
              <a:pathLst>
                <a:path w="1561" h="3032" extrusionOk="0">
                  <a:moveTo>
                    <a:pt x="0" y="1"/>
                  </a:moveTo>
                  <a:lnTo>
                    <a:pt x="0" y="3025"/>
                  </a:lnTo>
                  <a:cubicBezTo>
                    <a:pt x="132" y="3029"/>
                    <a:pt x="262" y="3031"/>
                    <a:pt x="392" y="3031"/>
                  </a:cubicBezTo>
                  <a:cubicBezTo>
                    <a:pt x="781" y="3031"/>
                    <a:pt x="1166" y="3013"/>
                    <a:pt x="1560" y="2977"/>
                  </a:cubicBezTo>
                  <a:lnTo>
                    <a:pt x="1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70"/>
            <p:cNvSpPr/>
            <p:nvPr/>
          </p:nvSpPr>
          <p:spPr>
            <a:xfrm>
              <a:off x="8031323" y="4115044"/>
              <a:ext cx="83240" cy="267425"/>
            </a:xfrm>
            <a:custGeom>
              <a:avLst/>
              <a:gdLst/>
              <a:ahLst/>
              <a:cxnLst/>
              <a:rect l="l" t="t" r="r" b="b"/>
              <a:pathLst>
                <a:path w="1561" h="5015" extrusionOk="0">
                  <a:moveTo>
                    <a:pt x="1560" y="0"/>
                  </a:moveTo>
                  <a:cubicBezTo>
                    <a:pt x="1166" y="36"/>
                    <a:pt x="781" y="54"/>
                    <a:pt x="392" y="54"/>
                  </a:cubicBezTo>
                  <a:cubicBezTo>
                    <a:pt x="262" y="54"/>
                    <a:pt x="132" y="52"/>
                    <a:pt x="0" y="48"/>
                  </a:cubicBezTo>
                  <a:lnTo>
                    <a:pt x="0" y="4983"/>
                  </a:lnTo>
                  <a:cubicBezTo>
                    <a:pt x="255" y="4998"/>
                    <a:pt x="526" y="5014"/>
                    <a:pt x="780" y="5014"/>
                  </a:cubicBezTo>
                  <a:cubicBezTo>
                    <a:pt x="1051" y="5014"/>
                    <a:pt x="1306" y="4998"/>
                    <a:pt x="1560" y="4983"/>
                  </a:cubicBezTo>
                  <a:lnTo>
                    <a:pt x="1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70"/>
            <p:cNvSpPr/>
            <p:nvPr/>
          </p:nvSpPr>
          <p:spPr>
            <a:xfrm>
              <a:off x="8048281" y="3619320"/>
              <a:ext cx="49272" cy="246202"/>
            </a:xfrm>
            <a:custGeom>
              <a:avLst/>
              <a:gdLst/>
              <a:ahLst/>
              <a:cxnLst/>
              <a:rect l="l" t="t" r="r" b="b"/>
              <a:pathLst>
                <a:path w="924" h="4617" extrusionOk="0">
                  <a:moveTo>
                    <a:pt x="1" y="1"/>
                  </a:moveTo>
                  <a:lnTo>
                    <a:pt x="1" y="4617"/>
                  </a:lnTo>
                  <a:lnTo>
                    <a:pt x="924" y="4617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70"/>
            <p:cNvSpPr/>
            <p:nvPr/>
          </p:nvSpPr>
          <p:spPr>
            <a:xfrm>
              <a:off x="7551709" y="2944525"/>
              <a:ext cx="1042397" cy="1041491"/>
            </a:xfrm>
            <a:custGeom>
              <a:avLst/>
              <a:gdLst/>
              <a:ahLst/>
              <a:cxnLst/>
              <a:rect l="l" t="t" r="r" b="b"/>
              <a:pathLst>
                <a:path w="19548" h="19531" extrusionOk="0">
                  <a:moveTo>
                    <a:pt x="9774" y="1544"/>
                  </a:moveTo>
                  <a:cubicBezTo>
                    <a:pt x="14311" y="1544"/>
                    <a:pt x="18004" y="5237"/>
                    <a:pt x="18004" y="9774"/>
                  </a:cubicBezTo>
                  <a:cubicBezTo>
                    <a:pt x="18004" y="14310"/>
                    <a:pt x="14311" y="17987"/>
                    <a:pt x="9774" y="17987"/>
                  </a:cubicBezTo>
                  <a:cubicBezTo>
                    <a:pt x="5238" y="17987"/>
                    <a:pt x="1545" y="14310"/>
                    <a:pt x="1545" y="9774"/>
                  </a:cubicBezTo>
                  <a:cubicBezTo>
                    <a:pt x="1545" y="5237"/>
                    <a:pt x="5238" y="1544"/>
                    <a:pt x="9774" y="1544"/>
                  </a:cubicBezTo>
                  <a:close/>
                  <a:moveTo>
                    <a:pt x="9774" y="0"/>
                  </a:moveTo>
                  <a:cubicBezTo>
                    <a:pt x="4378" y="0"/>
                    <a:pt x="1" y="4378"/>
                    <a:pt x="1" y="9774"/>
                  </a:cubicBezTo>
                  <a:cubicBezTo>
                    <a:pt x="1" y="15170"/>
                    <a:pt x="4378" y="19531"/>
                    <a:pt x="9774" y="19531"/>
                  </a:cubicBezTo>
                  <a:cubicBezTo>
                    <a:pt x="15170" y="19531"/>
                    <a:pt x="19548" y="15170"/>
                    <a:pt x="19548" y="9774"/>
                  </a:cubicBezTo>
                  <a:cubicBezTo>
                    <a:pt x="19548" y="4378"/>
                    <a:pt x="15170" y="0"/>
                    <a:pt x="9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70"/>
            <p:cNvSpPr/>
            <p:nvPr/>
          </p:nvSpPr>
          <p:spPr>
            <a:xfrm>
              <a:off x="7634045" y="3026861"/>
              <a:ext cx="877729" cy="877676"/>
            </a:xfrm>
            <a:custGeom>
              <a:avLst/>
              <a:gdLst/>
              <a:ahLst/>
              <a:cxnLst/>
              <a:rect l="l" t="t" r="r" b="b"/>
              <a:pathLst>
                <a:path w="16460" h="16459" extrusionOk="0">
                  <a:moveTo>
                    <a:pt x="8230" y="1321"/>
                  </a:moveTo>
                  <a:cubicBezTo>
                    <a:pt x="12050" y="1321"/>
                    <a:pt x="15138" y="4409"/>
                    <a:pt x="15138" y="8230"/>
                  </a:cubicBezTo>
                  <a:cubicBezTo>
                    <a:pt x="15138" y="12034"/>
                    <a:pt x="12050" y="15138"/>
                    <a:pt x="8230" y="15138"/>
                  </a:cubicBezTo>
                  <a:cubicBezTo>
                    <a:pt x="4410" y="15138"/>
                    <a:pt x="1322" y="12050"/>
                    <a:pt x="1322" y="8230"/>
                  </a:cubicBezTo>
                  <a:cubicBezTo>
                    <a:pt x="1322" y="4409"/>
                    <a:pt x="4410" y="1321"/>
                    <a:pt x="8230" y="1321"/>
                  </a:cubicBezTo>
                  <a:close/>
                  <a:moveTo>
                    <a:pt x="8230" y="0"/>
                  </a:moveTo>
                  <a:cubicBezTo>
                    <a:pt x="3694" y="0"/>
                    <a:pt x="1" y="3693"/>
                    <a:pt x="1" y="8230"/>
                  </a:cubicBezTo>
                  <a:cubicBezTo>
                    <a:pt x="1" y="12766"/>
                    <a:pt x="3694" y="16459"/>
                    <a:pt x="8230" y="16459"/>
                  </a:cubicBezTo>
                  <a:cubicBezTo>
                    <a:pt x="12767" y="16459"/>
                    <a:pt x="16460" y="12766"/>
                    <a:pt x="16460" y="8230"/>
                  </a:cubicBezTo>
                  <a:cubicBezTo>
                    <a:pt x="16460" y="3693"/>
                    <a:pt x="12767" y="0"/>
                    <a:pt x="8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70"/>
            <p:cNvSpPr/>
            <p:nvPr/>
          </p:nvSpPr>
          <p:spPr>
            <a:xfrm>
              <a:off x="7774985" y="3280642"/>
              <a:ext cx="596760" cy="341280"/>
            </a:xfrm>
            <a:custGeom>
              <a:avLst/>
              <a:gdLst/>
              <a:ahLst/>
              <a:cxnLst/>
              <a:rect l="l" t="t" r="r" b="b"/>
              <a:pathLst>
                <a:path w="11191" h="6400" extrusionOk="0">
                  <a:moveTo>
                    <a:pt x="1990" y="1"/>
                  </a:moveTo>
                  <a:cubicBezTo>
                    <a:pt x="892" y="1"/>
                    <a:pt x="0" y="892"/>
                    <a:pt x="0" y="2006"/>
                  </a:cubicBezTo>
                  <a:lnTo>
                    <a:pt x="0" y="4410"/>
                  </a:lnTo>
                  <a:cubicBezTo>
                    <a:pt x="0" y="5508"/>
                    <a:pt x="892" y="6399"/>
                    <a:pt x="1990" y="6399"/>
                  </a:cubicBezTo>
                  <a:lnTo>
                    <a:pt x="9201" y="6399"/>
                  </a:lnTo>
                  <a:cubicBezTo>
                    <a:pt x="10299" y="6399"/>
                    <a:pt x="11190" y="5508"/>
                    <a:pt x="11190" y="4410"/>
                  </a:cubicBezTo>
                  <a:lnTo>
                    <a:pt x="11190" y="2006"/>
                  </a:lnTo>
                  <a:cubicBezTo>
                    <a:pt x="11190" y="892"/>
                    <a:pt x="10299" y="1"/>
                    <a:pt x="9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70"/>
            <p:cNvSpPr/>
            <p:nvPr/>
          </p:nvSpPr>
          <p:spPr>
            <a:xfrm>
              <a:off x="7804688" y="3311199"/>
              <a:ext cx="536503" cy="281023"/>
            </a:xfrm>
            <a:custGeom>
              <a:avLst/>
              <a:gdLst/>
              <a:ahLst/>
              <a:cxnLst/>
              <a:rect l="l" t="t" r="r" b="b"/>
              <a:pathLst>
                <a:path w="10061" h="5270" extrusionOk="0">
                  <a:moveTo>
                    <a:pt x="1385" y="1"/>
                  </a:moveTo>
                  <a:cubicBezTo>
                    <a:pt x="621" y="1"/>
                    <a:pt x="0" y="621"/>
                    <a:pt x="0" y="1385"/>
                  </a:cubicBezTo>
                  <a:lnTo>
                    <a:pt x="0" y="3869"/>
                  </a:lnTo>
                  <a:cubicBezTo>
                    <a:pt x="0" y="4633"/>
                    <a:pt x="621" y="5269"/>
                    <a:pt x="1385" y="5269"/>
                  </a:cubicBezTo>
                  <a:lnTo>
                    <a:pt x="8675" y="5269"/>
                  </a:lnTo>
                  <a:cubicBezTo>
                    <a:pt x="9439" y="5269"/>
                    <a:pt x="10060" y="4633"/>
                    <a:pt x="10060" y="3869"/>
                  </a:cubicBezTo>
                  <a:lnTo>
                    <a:pt x="10060" y="1385"/>
                  </a:lnTo>
                  <a:cubicBezTo>
                    <a:pt x="10060" y="621"/>
                    <a:pt x="9439" y="1"/>
                    <a:pt x="8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70"/>
            <p:cNvSpPr/>
            <p:nvPr/>
          </p:nvSpPr>
          <p:spPr>
            <a:xfrm>
              <a:off x="7998208" y="3249233"/>
              <a:ext cx="149470" cy="82387"/>
            </a:xfrm>
            <a:custGeom>
              <a:avLst/>
              <a:gdLst/>
              <a:ahLst/>
              <a:cxnLst/>
              <a:rect l="l" t="t" r="r" b="b"/>
              <a:pathLst>
                <a:path w="2803" h="1545" extrusionOk="0">
                  <a:moveTo>
                    <a:pt x="765" y="1"/>
                  </a:moveTo>
                  <a:cubicBezTo>
                    <a:pt x="351" y="1"/>
                    <a:pt x="1" y="351"/>
                    <a:pt x="1" y="781"/>
                  </a:cubicBezTo>
                  <a:cubicBezTo>
                    <a:pt x="1" y="1194"/>
                    <a:pt x="351" y="1545"/>
                    <a:pt x="765" y="1545"/>
                  </a:cubicBezTo>
                  <a:lnTo>
                    <a:pt x="2038" y="1545"/>
                  </a:lnTo>
                  <a:cubicBezTo>
                    <a:pt x="2468" y="1545"/>
                    <a:pt x="2802" y="1194"/>
                    <a:pt x="2802" y="781"/>
                  </a:cubicBezTo>
                  <a:cubicBezTo>
                    <a:pt x="2802" y="351"/>
                    <a:pt x="2468" y="1"/>
                    <a:pt x="2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70"/>
            <p:cNvSpPr/>
            <p:nvPr/>
          </p:nvSpPr>
          <p:spPr>
            <a:xfrm>
              <a:off x="7998208" y="3569246"/>
              <a:ext cx="149470" cy="81534"/>
            </a:xfrm>
            <a:custGeom>
              <a:avLst/>
              <a:gdLst/>
              <a:ahLst/>
              <a:cxnLst/>
              <a:rect l="l" t="t" r="r" b="b"/>
              <a:pathLst>
                <a:path w="2803" h="1529" extrusionOk="0">
                  <a:moveTo>
                    <a:pt x="765" y="1"/>
                  </a:moveTo>
                  <a:cubicBezTo>
                    <a:pt x="351" y="1"/>
                    <a:pt x="1" y="335"/>
                    <a:pt x="1" y="765"/>
                  </a:cubicBezTo>
                  <a:cubicBezTo>
                    <a:pt x="1" y="1194"/>
                    <a:pt x="351" y="1529"/>
                    <a:pt x="765" y="1529"/>
                  </a:cubicBezTo>
                  <a:lnTo>
                    <a:pt x="2038" y="1529"/>
                  </a:lnTo>
                  <a:cubicBezTo>
                    <a:pt x="2468" y="1529"/>
                    <a:pt x="2802" y="1194"/>
                    <a:pt x="2802" y="765"/>
                  </a:cubicBezTo>
                  <a:cubicBezTo>
                    <a:pt x="2802" y="335"/>
                    <a:pt x="2468" y="1"/>
                    <a:pt x="2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70"/>
            <p:cNvSpPr/>
            <p:nvPr/>
          </p:nvSpPr>
          <p:spPr>
            <a:xfrm>
              <a:off x="7865799" y="3401160"/>
              <a:ext cx="73055" cy="7305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5" y="1"/>
                  </a:moveTo>
                  <a:cubicBezTo>
                    <a:pt x="303" y="1"/>
                    <a:pt x="0" y="303"/>
                    <a:pt x="0" y="685"/>
                  </a:cubicBezTo>
                  <a:cubicBezTo>
                    <a:pt x="0" y="1067"/>
                    <a:pt x="303" y="1370"/>
                    <a:pt x="685" y="1370"/>
                  </a:cubicBezTo>
                  <a:cubicBezTo>
                    <a:pt x="1051" y="1370"/>
                    <a:pt x="1369" y="1067"/>
                    <a:pt x="1369" y="685"/>
                  </a:cubicBezTo>
                  <a:cubicBezTo>
                    <a:pt x="1369" y="303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70"/>
            <p:cNvSpPr/>
            <p:nvPr/>
          </p:nvSpPr>
          <p:spPr>
            <a:xfrm>
              <a:off x="7968505" y="3388789"/>
              <a:ext cx="58604" cy="104090"/>
            </a:xfrm>
            <a:custGeom>
              <a:avLst/>
              <a:gdLst/>
              <a:ahLst/>
              <a:cxnLst/>
              <a:rect l="l" t="t" r="r" b="b"/>
              <a:pathLst>
                <a:path w="1099" h="1952" extrusionOk="0">
                  <a:moveTo>
                    <a:pt x="475" y="0"/>
                  </a:moveTo>
                  <a:cubicBezTo>
                    <a:pt x="415" y="0"/>
                    <a:pt x="363" y="43"/>
                    <a:pt x="351" y="106"/>
                  </a:cubicBezTo>
                  <a:cubicBezTo>
                    <a:pt x="223" y="567"/>
                    <a:pt x="96" y="1045"/>
                    <a:pt x="32" y="1538"/>
                  </a:cubicBezTo>
                  <a:cubicBezTo>
                    <a:pt x="16" y="1586"/>
                    <a:pt x="0" y="1665"/>
                    <a:pt x="48" y="1745"/>
                  </a:cubicBezTo>
                  <a:cubicBezTo>
                    <a:pt x="112" y="1841"/>
                    <a:pt x="223" y="1872"/>
                    <a:pt x="271" y="1872"/>
                  </a:cubicBezTo>
                  <a:cubicBezTo>
                    <a:pt x="478" y="1920"/>
                    <a:pt x="701" y="1952"/>
                    <a:pt x="908" y="1952"/>
                  </a:cubicBezTo>
                  <a:lnTo>
                    <a:pt x="956" y="1952"/>
                  </a:lnTo>
                  <a:cubicBezTo>
                    <a:pt x="1035" y="1952"/>
                    <a:pt x="1099" y="1888"/>
                    <a:pt x="1099" y="1809"/>
                  </a:cubicBezTo>
                  <a:cubicBezTo>
                    <a:pt x="1099" y="1729"/>
                    <a:pt x="1035" y="1665"/>
                    <a:pt x="956" y="1665"/>
                  </a:cubicBezTo>
                  <a:cubicBezTo>
                    <a:pt x="749" y="1665"/>
                    <a:pt x="542" y="1650"/>
                    <a:pt x="335" y="1602"/>
                  </a:cubicBezTo>
                  <a:lnTo>
                    <a:pt x="303" y="1602"/>
                  </a:lnTo>
                  <a:cubicBezTo>
                    <a:pt x="303" y="1586"/>
                    <a:pt x="303" y="1586"/>
                    <a:pt x="303" y="1570"/>
                  </a:cubicBezTo>
                  <a:cubicBezTo>
                    <a:pt x="367" y="1108"/>
                    <a:pt x="494" y="631"/>
                    <a:pt x="621" y="185"/>
                  </a:cubicBezTo>
                  <a:cubicBezTo>
                    <a:pt x="637" y="106"/>
                    <a:pt x="589" y="26"/>
                    <a:pt x="526" y="10"/>
                  </a:cubicBezTo>
                  <a:cubicBezTo>
                    <a:pt x="509" y="3"/>
                    <a:pt x="492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70"/>
            <p:cNvSpPr/>
            <p:nvPr/>
          </p:nvSpPr>
          <p:spPr>
            <a:xfrm>
              <a:off x="8044068" y="3393535"/>
              <a:ext cx="22077" cy="99344"/>
            </a:xfrm>
            <a:custGeom>
              <a:avLst/>
              <a:gdLst/>
              <a:ahLst/>
              <a:cxnLst/>
              <a:rect l="l" t="t" r="r" b="b"/>
              <a:pathLst>
                <a:path w="414" h="1863" extrusionOk="0">
                  <a:moveTo>
                    <a:pt x="287" y="1"/>
                  </a:moveTo>
                  <a:cubicBezTo>
                    <a:pt x="223" y="1"/>
                    <a:pt x="143" y="48"/>
                    <a:pt x="127" y="128"/>
                  </a:cubicBezTo>
                  <a:cubicBezTo>
                    <a:pt x="64" y="653"/>
                    <a:pt x="16" y="1179"/>
                    <a:pt x="0" y="1720"/>
                  </a:cubicBezTo>
                  <a:cubicBezTo>
                    <a:pt x="0" y="1799"/>
                    <a:pt x="48" y="1863"/>
                    <a:pt x="127" y="1863"/>
                  </a:cubicBezTo>
                  <a:cubicBezTo>
                    <a:pt x="207" y="1863"/>
                    <a:pt x="271" y="1799"/>
                    <a:pt x="271" y="1720"/>
                  </a:cubicBezTo>
                  <a:cubicBezTo>
                    <a:pt x="287" y="1194"/>
                    <a:pt x="334" y="685"/>
                    <a:pt x="414" y="160"/>
                  </a:cubicBezTo>
                  <a:cubicBezTo>
                    <a:pt x="414" y="80"/>
                    <a:pt x="366" y="17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70"/>
            <p:cNvSpPr/>
            <p:nvPr/>
          </p:nvSpPr>
          <p:spPr>
            <a:xfrm>
              <a:off x="8082250" y="3395241"/>
              <a:ext cx="67936" cy="98491"/>
            </a:xfrm>
            <a:custGeom>
              <a:avLst/>
              <a:gdLst/>
              <a:ahLst/>
              <a:cxnLst/>
              <a:rect l="l" t="t" r="r" b="b"/>
              <a:pathLst>
                <a:path w="1274" h="1847" extrusionOk="0">
                  <a:moveTo>
                    <a:pt x="144" y="0"/>
                  </a:moveTo>
                  <a:cubicBezTo>
                    <a:pt x="64" y="0"/>
                    <a:pt x="0" y="80"/>
                    <a:pt x="16" y="160"/>
                  </a:cubicBezTo>
                  <a:cubicBezTo>
                    <a:pt x="64" y="701"/>
                    <a:pt x="207" y="1242"/>
                    <a:pt x="414" y="1751"/>
                  </a:cubicBezTo>
                  <a:cubicBezTo>
                    <a:pt x="430" y="1799"/>
                    <a:pt x="478" y="1847"/>
                    <a:pt x="542" y="1847"/>
                  </a:cubicBezTo>
                  <a:cubicBezTo>
                    <a:pt x="589" y="1847"/>
                    <a:pt x="637" y="1815"/>
                    <a:pt x="669" y="1767"/>
                  </a:cubicBezTo>
                  <a:cubicBezTo>
                    <a:pt x="908" y="1274"/>
                    <a:pt x="1115" y="764"/>
                    <a:pt x="1258" y="239"/>
                  </a:cubicBezTo>
                  <a:cubicBezTo>
                    <a:pt x="1274" y="160"/>
                    <a:pt x="1226" y="80"/>
                    <a:pt x="1162" y="64"/>
                  </a:cubicBezTo>
                  <a:cubicBezTo>
                    <a:pt x="1149" y="61"/>
                    <a:pt x="1136" y="60"/>
                    <a:pt x="1123" y="60"/>
                  </a:cubicBezTo>
                  <a:cubicBezTo>
                    <a:pt x="1058" y="60"/>
                    <a:pt x="1001" y="93"/>
                    <a:pt x="987" y="160"/>
                  </a:cubicBezTo>
                  <a:cubicBezTo>
                    <a:pt x="876" y="573"/>
                    <a:pt x="733" y="956"/>
                    <a:pt x="558" y="1338"/>
                  </a:cubicBezTo>
                  <a:cubicBezTo>
                    <a:pt x="414" y="956"/>
                    <a:pt x="335" y="542"/>
                    <a:pt x="287" y="128"/>
                  </a:cubicBezTo>
                  <a:cubicBezTo>
                    <a:pt x="287" y="48"/>
                    <a:pt x="207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70"/>
            <p:cNvSpPr/>
            <p:nvPr/>
          </p:nvSpPr>
          <p:spPr>
            <a:xfrm>
              <a:off x="8162025" y="3397214"/>
              <a:ext cx="71349" cy="101637"/>
            </a:xfrm>
            <a:custGeom>
              <a:avLst/>
              <a:gdLst/>
              <a:ahLst/>
              <a:cxnLst/>
              <a:rect l="l" t="t" r="r" b="b"/>
              <a:pathLst>
                <a:path w="1338" h="1906" extrusionOk="0">
                  <a:moveTo>
                    <a:pt x="971" y="1"/>
                  </a:moveTo>
                  <a:cubicBezTo>
                    <a:pt x="725" y="1"/>
                    <a:pt x="483" y="35"/>
                    <a:pt x="287" y="59"/>
                  </a:cubicBezTo>
                  <a:cubicBezTo>
                    <a:pt x="128" y="75"/>
                    <a:pt x="17" y="202"/>
                    <a:pt x="17" y="345"/>
                  </a:cubicBezTo>
                  <a:cubicBezTo>
                    <a:pt x="1" y="759"/>
                    <a:pt x="1" y="1205"/>
                    <a:pt x="64" y="1651"/>
                  </a:cubicBezTo>
                  <a:cubicBezTo>
                    <a:pt x="64" y="1683"/>
                    <a:pt x="80" y="1730"/>
                    <a:pt x="112" y="1778"/>
                  </a:cubicBezTo>
                  <a:cubicBezTo>
                    <a:pt x="192" y="1889"/>
                    <a:pt x="319" y="1889"/>
                    <a:pt x="383" y="1905"/>
                  </a:cubicBezTo>
                  <a:lnTo>
                    <a:pt x="590" y="1905"/>
                  </a:lnTo>
                  <a:cubicBezTo>
                    <a:pt x="781" y="1905"/>
                    <a:pt x="956" y="1889"/>
                    <a:pt x="1131" y="1889"/>
                  </a:cubicBezTo>
                  <a:cubicBezTo>
                    <a:pt x="1210" y="1889"/>
                    <a:pt x="1274" y="1826"/>
                    <a:pt x="1258" y="1746"/>
                  </a:cubicBezTo>
                  <a:cubicBezTo>
                    <a:pt x="1258" y="1667"/>
                    <a:pt x="1194" y="1603"/>
                    <a:pt x="1115" y="1603"/>
                  </a:cubicBezTo>
                  <a:cubicBezTo>
                    <a:pt x="876" y="1619"/>
                    <a:pt x="637" y="1619"/>
                    <a:pt x="383" y="1619"/>
                  </a:cubicBezTo>
                  <a:lnTo>
                    <a:pt x="351" y="1619"/>
                  </a:lnTo>
                  <a:cubicBezTo>
                    <a:pt x="351" y="1603"/>
                    <a:pt x="351" y="1603"/>
                    <a:pt x="335" y="1603"/>
                  </a:cubicBezTo>
                  <a:cubicBezTo>
                    <a:pt x="319" y="1444"/>
                    <a:pt x="303" y="1285"/>
                    <a:pt x="303" y="1125"/>
                  </a:cubicBezTo>
                  <a:lnTo>
                    <a:pt x="605" y="1125"/>
                  </a:lnTo>
                  <a:cubicBezTo>
                    <a:pt x="749" y="1125"/>
                    <a:pt x="892" y="1125"/>
                    <a:pt x="1035" y="1110"/>
                  </a:cubicBezTo>
                  <a:cubicBezTo>
                    <a:pt x="1115" y="1110"/>
                    <a:pt x="1179" y="1046"/>
                    <a:pt x="1179" y="966"/>
                  </a:cubicBezTo>
                  <a:cubicBezTo>
                    <a:pt x="1164" y="895"/>
                    <a:pt x="1112" y="836"/>
                    <a:pt x="1044" y="836"/>
                  </a:cubicBezTo>
                  <a:cubicBezTo>
                    <a:pt x="1036" y="836"/>
                    <a:pt x="1028" y="837"/>
                    <a:pt x="1019" y="839"/>
                  </a:cubicBezTo>
                  <a:cubicBezTo>
                    <a:pt x="900" y="847"/>
                    <a:pt x="781" y="851"/>
                    <a:pt x="659" y="851"/>
                  </a:cubicBezTo>
                  <a:cubicBezTo>
                    <a:pt x="538" y="851"/>
                    <a:pt x="414" y="847"/>
                    <a:pt x="287" y="839"/>
                  </a:cubicBezTo>
                  <a:cubicBezTo>
                    <a:pt x="287" y="680"/>
                    <a:pt x="303" y="521"/>
                    <a:pt x="303" y="361"/>
                  </a:cubicBezTo>
                  <a:cubicBezTo>
                    <a:pt x="303" y="345"/>
                    <a:pt x="303" y="330"/>
                    <a:pt x="319" y="330"/>
                  </a:cubicBezTo>
                  <a:cubicBezTo>
                    <a:pt x="514" y="304"/>
                    <a:pt x="762" y="278"/>
                    <a:pt x="1011" y="278"/>
                  </a:cubicBezTo>
                  <a:cubicBezTo>
                    <a:pt x="1067" y="278"/>
                    <a:pt x="1123" y="279"/>
                    <a:pt x="1179" y="282"/>
                  </a:cubicBezTo>
                  <a:cubicBezTo>
                    <a:pt x="1187" y="283"/>
                    <a:pt x="1195" y="284"/>
                    <a:pt x="1203" y="284"/>
                  </a:cubicBezTo>
                  <a:cubicBezTo>
                    <a:pt x="1271" y="284"/>
                    <a:pt x="1322" y="226"/>
                    <a:pt x="1322" y="154"/>
                  </a:cubicBezTo>
                  <a:cubicBezTo>
                    <a:pt x="1338" y="75"/>
                    <a:pt x="1274" y="11"/>
                    <a:pt x="1194" y="11"/>
                  </a:cubicBezTo>
                  <a:cubicBezTo>
                    <a:pt x="1120" y="4"/>
                    <a:pt x="1046" y="1"/>
                    <a:pt x="9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8" name="Google Shape;1848;p70"/>
          <p:cNvSpPr/>
          <p:nvPr/>
        </p:nvSpPr>
        <p:spPr>
          <a:xfrm>
            <a:off x="510678" y="175539"/>
            <a:ext cx="1116901" cy="1324608"/>
          </a:xfrm>
          <a:custGeom>
            <a:avLst/>
            <a:gdLst/>
            <a:ahLst/>
            <a:cxnLst/>
            <a:rect l="l" t="t" r="r" b="b"/>
            <a:pathLst>
              <a:path w="27537" h="32658" extrusionOk="0">
                <a:moveTo>
                  <a:pt x="21487" y="22452"/>
                </a:moveTo>
                <a:cubicBezTo>
                  <a:pt x="21562" y="22526"/>
                  <a:pt x="21636" y="22563"/>
                  <a:pt x="21710" y="22638"/>
                </a:cubicBezTo>
                <a:cubicBezTo>
                  <a:pt x="22007" y="22897"/>
                  <a:pt x="22118" y="23157"/>
                  <a:pt x="22118" y="23269"/>
                </a:cubicBezTo>
                <a:cubicBezTo>
                  <a:pt x="22081" y="23343"/>
                  <a:pt x="21933" y="23491"/>
                  <a:pt x="21599" y="23603"/>
                </a:cubicBezTo>
                <a:cubicBezTo>
                  <a:pt x="21413" y="23677"/>
                  <a:pt x="21265" y="23714"/>
                  <a:pt x="21079" y="23714"/>
                </a:cubicBezTo>
                <a:cubicBezTo>
                  <a:pt x="21228" y="23306"/>
                  <a:pt x="21339" y="22897"/>
                  <a:pt x="21487" y="22452"/>
                </a:cubicBezTo>
                <a:close/>
                <a:moveTo>
                  <a:pt x="9167" y="0"/>
                </a:moveTo>
                <a:cubicBezTo>
                  <a:pt x="8350" y="0"/>
                  <a:pt x="7608" y="223"/>
                  <a:pt x="6940" y="594"/>
                </a:cubicBezTo>
                <a:cubicBezTo>
                  <a:pt x="5901" y="1262"/>
                  <a:pt x="5233" y="2413"/>
                  <a:pt x="5196" y="3600"/>
                </a:cubicBezTo>
                <a:cubicBezTo>
                  <a:pt x="5159" y="4788"/>
                  <a:pt x="5753" y="5752"/>
                  <a:pt x="6198" y="6532"/>
                </a:cubicBezTo>
                <a:cubicBezTo>
                  <a:pt x="6532" y="7088"/>
                  <a:pt x="6829" y="7571"/>
                  <a:pt x="6829" y="7979"/>
                </a:cubicBezTo>
                <a:cubicBezTo>
                  <a:pt x="6829" y="7979"/>
                  <a:pt x="6829" y="8016"/>
                  <a:pt x="6829" y="8053"/>
                </a:cubicBezTo>
                <a:cubicBezTo>
                  <a:pt x="5678" y="8090"/>
                  <a:pt x="3192" y="8239"/>
                  <a:pt x="2672" y="9946"/>
                </a:cubicBezTo>
                <a:cubicBezTo>
                  <a:pt x="2413" y="10503"/>
                  <a:pt x="1188" y="13546"/>
                  <a:pt x="520" y="17220"/>
                </a:cubicBezTo>
                <a:cubicBezTo>
                  <a:pt x="38" y="20003"/>
                  <a:pt x="0" y="22526"/>
                  <a:pt x="446" y="24642"/>
                </a:cubicBezTo>
                <a:cubicBezTo>
                  <a:pt x="1336" y="28724"/>
                  <a:pt x="3971" y="31396"/>
                  <a:pt x="8128" y="32361"/>
                </a:cubicBezTo>
                <a:cubicBezTo>
                  <a:pt x="9055" y="32546"/>
                  <a:pt x="9946" y="32657"/>
                  <a:pt x="10800" y="32657"/>
                </a:cubicBezTo>
                <a:cubicBezTo>
                  <a:pt x="13843" y="32657"/>
                  <a:pt x="16515" y="31284"/>
                  <a:pt x="18518" y="28612"/>
                </a:cubicBezTo>
                <a:cubicBezTo>
                  <a:pt x="18593" y="28612"/>
                  <a:pt x="18630" y="28650"/>
                  <a:pt x="18704" y="28650"/>
                </a:cubicBezTo>
                <a:cubicBezTo>
                  <a:pt x="19298" y="28798"/>
                  <a:pt x="19966" y="28872"/>
                  <a:pt x="20597" y="28872"/>
                </a:cubicBezTo>
                <a:cubicBezTo>
                  <a:pt x="21376" y="28872"/>
                  <a:pt x="22118" y="28761"/>
                  <a:pt x="22860" y="28538"/>
                </a:cubicBezTo>
                <a:cubicBezTo>
                  <a:pt x="25013" y="27870"/>
                  <a:pt x="26571" y="26349"/>
                  <a:pt x="27017" y="24382"/>
                </a:cubicBezTo>
                <a:cubicBezTo>
                  <a:pt x="27536" y="22192"/>
                  <a:pt x="26571" y="19892"/>
                  <a:pt x="24493" y="18333"/>
                </a:cubicBezTo>
                <a:cubicBezTo>
                  <a:pt x="23937" y="17925"/>
                  <a:pt x="23269" y="17554"/>
                  <a:pt x="22601" y="17294"/>
                </a:cubicBezTo>
                <a:cubicBezTo>
                  <a:pt x="22786" y="15921"/>
                  <a:pt x="22860" y="14919"/>
                  <a:pt x="22860" y="14585"/>
                </a:cubicBezTo>
                <a:cubicBezTo>
                  <a:pt x="23269" y="11987"/>
                  <a:pt x="18296" y="10169"/>
                  <a:pt x="15253" y="9315"/>
                </a:cubicBezTo>
                <a:cubicBezTo>
                  <a:pt x="15438" y="8536"/>
                  <a:pt x="15327" y="7756"/>
                  <a:pt x="14993" y="7126"/>
                </a:cubicBezTo>
                <a:cubicBezTo>
                  <a:pt x="14733" y="6606"/>
                  <a:pt x="14325" y="6272"/>
                  <a:pt x="14028" y="6012"/>
                </a:cubicBezTo>
                <a:cubicBezTo>
                  <a:pt x="13880" y="5864"/>
                  <a:pt x="13731" y="5752"/>
                  <a:pt x="13657" y="5678"/>
                </a:cubicBezTo>
                <a:cubicBezTo>
                  <a:pt x="13434" y="5381"/>
                  <a:pt x="13360" y="4825"/>
                  <a:pt x="13286" y="4231"/>
                </a:cubicBezTo>
                <a:cubicBezTo>
                  <a:pt x="13212" y="3340"/>
                  <a:pt x="13063" y="2264"/>
                  <a:pt x="12284" y="1336"/>
                </a:cubicBezTo>
                <a:cubicBezTo>
                  <a:pt x="11764" y="705"/>
                  <a:pt x="11022" y="297"/>
                  <a:pt x="10132" y="112"/>
                </a:cubicBezTo>
                <a:cubicBezTo>
                  <a:pt x="9798" y="38"/>
                  <a:pt x="9501" y="0"/>
                  <a:pt x="91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70"/>
          <p:cNvSpPr/>
          <p:nvPr/>
        </p:nvSpPr>
        <p:spPr>
          <a:xfrm>
            <a:off x="1090158" y="184584"/>
            <a:ext cx="252932" cy="349222"/>
          </a:xfrm>
          <a:custGeom>
            <a:avLst/>
            <a:gdLst/>
            <a:ahLst/>
            <a:cxnLst/>
            <a:rect l="l" t="t" r="r" b="b"/>
            <a:pathLst>
              <a:path w="6236" h="8610" extrusionOk="0">
                <a:moveTo>
                  <a:pt x="2710" y="0"/>
                </a:moveTo>
                <a:cubicBezTo>
                  <a:pt x="1634" y="0"/>
                  <a:pt x="706" y="668"/>
                  <a:pt x="298" y="1744"/>
                </a:cubicBezTo>
                <a:cubicBezTo>
                  <a:pt x="38" y="2338"/>
                  <a:pt x="1" y="2932"/>
                  <a:pt x="1" y="3340"/>
                </a:cubicBezTo>
                <a:cubicBezTo>
                  <a:pt x="1" y="4008"/>
                  <a:pt x="112" y="4639"/>
                  <a:pt x="186" y="5270"/>
                </a:cubicBezTo>
                <a:lnTo>
                  <a:pt x="261" y="6012"/>
                </a:lnTo>
                <a:cubicBezTo>
                  <a:pt x="298" y="6309"/>
                  <a:pt x="372" y="6680"/>
                  <a:pt x="520" y="7051"/>
                </a:cubicBezTo>
                <a:cubicBezTo>
                  <a:pt x="854" y="7793"/>
                  <a:pt x="1411" y="8350"/>
                  <a:pt x="2116" y="8535"/>
                </a:cubicBezTo>
                <a:cubicBezTo>
                  <a:pt x="2302" y="8610"/>
                  <a:pt x="2524" y="8610"/>
                  <a:pt x="2747" y="8610"/>
                </a:cubicBezTo>
                <a:cubicBezTo>
                  <a:pt x="3192" y="8610"/>
                  <a:pt x="3675" y="8498"/>
                  <a:pt x="4120" y="8201"/>
                </a:cubicBezTo>
                <a:cubicBezTo>
                  <a:pt x="4714" y="7867"/>
                  <a:pt x="5159" y="7311"/>
                  <a:pt x="5530" y="6606"/>
                </a:cubicBezTo>
                <a:cubicBezTo>
                  <a:pt x="6235" y="5158"/>
                  <a:pt x="6235" y="3377"/>
                  <a:pt x="5493" y="1930"/>
                </a:cubicBezTo>
                <a:cubicBezTo>
                  <a:pt x="5159" y="1299"/>
                  <a:pt x="4751" y="816"/>
                  <a:pt x="4231" y="482"/>
                </a:cubicBezTo>
                <a:cubicBezTo>
                  <a:pt x="3749" y="186"/>
                  <a:pt x="3229" y="0"/>
                  <a:pt x="27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70"/>
          <p:cNvSpPr/>
          <p:nvPr/>
        </p:nvSpPr>
        <p:spPr>
          <a:xfrm>
            <a:off x="1239176" y="916084"/>
            <a:ext cx="328171" cy="374247"/>
          </a:xfrm>
          <a:custGeom>
            <a:avLst/>
            <a:gdLst/>
            <a:ahLst/>
            <a:cxnLst/>
            <a:rect l="l" t="t" r="r" b="b"/>
            <a:pathLst>
              <a:path w="8091" h="9227" extrusionOk="0">
                <a:moveTo>
                  <a:pt x="3081" y="1"/>
                </a:moveTo>
                <a:cubicBezTo>
                  <a:pt x="2933" y="706"/>
                  <a:pt x="2784" y="1485"/>
                  <a:pt x="2599" y="2302"/>
                </a:cubicBezTo>
                <a:cubicBezTo>
                  <a:pt x="3415" y="2487"/>
                  <a:pt x="4157" y="2858"/>
                  <a:pt x="4677" y="3341"/>
                </a:cubicBezTo>
                <a:cubicBezTo>
                  <a:pt x="5308" y="3897"/>
                  <a:pt x="5642" y="4639"/>
                  <a:pt x="5493" y="5307"/>
                </a:cubicBezTo>
                <a:cubicBezTo>
                  <a:pt x="5345" y="5938"/>
                  <a:pt x="4825" y="6421"/>
                  <a:pt x="4083" y="6681"/>
                </a:cubicBezTo>
                <a:cubicBezTo>
                  <a:pt x="3701" y="6801"/>
                  <a:pt x="3265" y="6867"/>
                  <a:pt x="2798" y="6867"/>
                </a:cubicBezTo>
                <a:cubicBezTo>
                  <a:pt x="2403" y="6867"/>
                  <a:pt x="1985" y="6820"/>
                  <a:pt x="1559" y="6718"/>
                </a:cubicBezTo>
                <a:cubicBezTo>
                  <a:pt x="1411" y="6718"/>
                  <a:pt x="1300" y="6643"/>
                  <a:pt x="1151" y="6606"/>
                </a:cubicBezTo>
                <a:cubicBezTo>
                  <a:pt x="817" y="7349"/>
                  <a:pt x="446" y="8054"/>
                  <a:pt x="1" y="8722"/>
                </a:cubicBezTo>
                <a:cubicBezTo>
                  <a:pt x="335" y="8833"/>
                  <a:pt x="669" y="8944"/>
                  <a:pt x="1040" y="9056"/>
                </a:cubicBezTo>
                <a:cubicBezTo>
                  <a:pt x="1576" y="9169"/>
                  <a:pt x="2104" y="9226"/>
                  <a:pt x="2617" y="9226"/>
                </a:cubicBezTo>
                <a:cubicBezTo>
                  <a:pt x="3275" y="9226"/>
                  <a:pt x="3907" y="9132"/>
                  <a:pt x="4491" y="8944"/>
                </a:cubicBezTo>
                <a:cubicBezTo>
                  <a:pt x="6124" y="8462"/>
                  <a:pt x="7349" y="7349"/>
                  <a:pt x="7683" y="5827"/>
                </a:cubicBezTo>
                <a:cubicBezTo>
                  <a:pt x="8091" y="4120"/>
                  <a:pt x="7274" y="2376"/>
                  <a:pt x="5716" y="1188"/>
                </a:cubicBezTo>
                <a:cubicBezTo>
                  <a:pt x="4974" y="669"/>
                  <a:pt x="4120" y="223"/>
                  <a:pt x="31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70"/>
          <p:cNvSpPr/>
          <p:nvPr/>
        </p:nvSpPr>
        <p:spPr>
          <a:xfrm>
            <a:off x="564866" y="596998"/>
            <a:ext cx="817365" cy="847096"/>
          </a:xfrm>
          <a:custGeom>
            <a:avLst/>
            <a:gdLst/>
            <a:ahLst/>
            <a:cxnLst/>
            <a:rect l="l" t="t" r="r" b="b"/>
            <a:pathLst>
              <a:path w="20152" h="20885" extrusionOk="0">
                <a:moveTo>
                  <a:pt x="2635" y="0"/>
                </a:moveTo>
                <a:lnTo>
                  <a:pt x="2635" y="0"/>
                </a:lnTo>
                <a:cubicBezTo>
                  <a:pt x="2635" y="1"/>
                  <a:pt x="1225" y="3192"/>
                  <a:pt x="557" y="7051"/>
                </a:cubicBezTo>
                <a:cubicBezTo>
                  <a:pt x="186" y="9278"/>
                  <a:pt x="0" y="11727"/>
                  <a:pt x="483" y="13954"/>
                </a:cubicBezTo>
                <a:cubicBezTo>
                  <a:pt x="1114" y="17034"/>
                  <a:pt x="3006" y="19632"/>
                  <a:pt x="7088" y="20597"/>
                </a:cubicBezTo>
                <a:cubicBezTo>
                  <a:pt x="7934" y="20793"/>
                  <a:pt x="8724" y="20884"/>
                  <a:pt x="9463" y="20884"/>
                </a:cubicBezTo>
                <a:cubicBezTo>
                  <a:pt x="12775" y="20884"/>
                  <a:pt x="15048" y="19046"/>
                  <a:pt x="16626" y="16589"/>
                </a:cubicBezTo>
                <a:cubicBezTo>
                  <a:pt x="17071" y="15921"/>
                  <a:pt x="17442" y="15216"/>
                  <a:pt x="17776" y="14473"/>
                </a:cubicBezTo>
                <a:cubicBezTo>
                  <a:pt x="18407" y="13063"/>
                  <a:pt x="18890" y="11579"/>
                  <a:pt x="19224" y="10169"/>
                </a:cubicBezTo>
                <a:cubicBezTo>
                  <a:pt x="19409" y="9352"/>
                  <a:pt x="19558" y="8573"/>
                  <a:pt x="19706" y="7868"/>
                </a:cubicBezTo>
                <a:cubicBezTo>
                  <a:pt x="20077" y="5641"/>
                  <a:pt x="20151" y="4046"/>
                  <a:pt x="20151" y="4045"/>
                </a:cubicBezTo>
                <a:lnTo>
                  <a:pt x="20151" y="4045"/>
                </a:lnTo>
                <a:cubicBezTo>
                  <a:pt x="20040" y="4416"/>
                  <a:pt x="19632" y="4676"/>
                  <a:pt x="18927" y="4825"/>
                </a:cubicBezTo>
                <a:cubicBezTo>
                  <a:pt x="18411" y="4942"/>
                  <a:pt x="17755" y="5000"/>
                  <a:pt x="16993" y="5000"/>
                </a:cubicBezTo>
                <a:cubicBezTo>
                  <a:pt x="15340" y="5000"/>
                  <a:pt x="13185" y="4727"/>
                  <a:pt x="10874" y="4194"/>
                </a:cubicBezTo>
                <a:cubicBezTo>
                  <a:pt x="10688" y="4157"/>
                  <a:pt x="10503" y="4120"/>
                  <a:pt x="10280" y="4045"/>
                </a:cubicBezTo>
                <a:cubicBezTo>
                  <a:pt x="5752" y="2932"/>
                  <a:pt x="2375" y="1151"/>
                  <a:pt x="26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70"/>
          <p:cNvSpPr/>
          <p:nvPr/>
        </p:nvSpPr>
        <p:spPr>
          <a:xfrm>
            <a:off x="668699" y="558913"/>
            <a:ext cx="724077" cy="233788"/>
          </a:xfrm>
          <a:custGeom>
            <a:avLst/>
            <a:gdLst/>
            <a:ahLst/>
            <a:cxnLst/>
            <a:rect l="l" t="t" r="r" b="b"/>
            <a:pathLst>
              <a:path w="17852" h="5764" extrusionOk="0">
                <a:moveTo>
                  <a:pt x="3244" y="0"/>
                </a:moveTo>
                <a:cubicBezTo>
                  <a:pt x="1437" y="0"/>
                  <a:pt x="231" y="317"/>
                  <a:pt x="75" y="939"/>
                </a:cubicBezTo>
                <a:cubicBezTo>
                  <a:pt x="1" y="1310"/>
                  <a:pt x="261" y="1719"/>
                  <a:pt x="780" y="2127"/>
                </a:cubicBezTo>
                <a:cubicBezTo>
                  <a:pt x="1301" y="2006"/>
                  <a:pt x="1979" y="1944"/>
                  <a:pt x="2776" y="1944"/>
                </a:cubicBezTo>
                <a:cubicBezTo>
                  <a:pt x="4421" y="1944"/>
                  <a:pt x="6570" y="2208"/>
                  <a:pt x="8870" y="2758"/>
                </a:cubicBezTo>
                <a:cubicBezTo>
                  <a:pt x="12285" y="3537"/>
                  <a:pt x="15142" y="4725"/>
                  <a:pt x="16404" y="5764"/>
                </a:cubicBezTo>
                <a:cubicBezTo>
                  <a:pt x="17072" y="5578"/>
                  <a:pt x="17480" y="5355"/>
                  <a:pt x="17591" y="4984"/>
                </a:cubicBezTo>
                <a:cubicBezTo>
                  <a:pt x="17851" y="3797"/>
                  <a:pt x="14177" y="1904"/>
                  <a:pt x="9316" y="791"/>
                </a:cubicBezTo>
                <a:cubicBezTo>
                  <a:pt x="7020" y="261"/>
                  <a:pt x="4884" y="0"/>
                  <a:pt x="32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70"/>
          <p:cNvSpPr/>
          <p:nvPr/>
        </p:nvSpPr>
        <p:spPr>
          <a:xfrm>
            <a:off x="700336" y="637721"/>
            <a:ext cx="633709" cy="162402"/>
          </a:xfrm>
          <a:custGeom>
            <a:avLst/>
            <a:gdLst/>
            <a:ahLst/>
            <a:cxnLst/>
            <a:rect l="l" t="t" r="r" b="b"/>
            <a:pathLst>
              <a:path w="15624" h="4004" extrusionOk="0">
                <a:moveTo>
                  <a:pt x="1996" y="1"/>
                </a:moveTo>
                <a:cubicBezTo>
                  <a:pt x="1199" y="1"/>
                  <a:pt x="521" y="63"/>
                  <a:pt x="0" y="184"/>
                </a:cubicBezTo>
                <a:cubicBezTo>
                  <a:pt x="1262" y="1260"/>
                  <a:pt x="4120" y="2410"/>
                  <a:pt x="7534" y="3190"/>
                </a:cubicBezTo>
                <a:cubicBezTo>
                  <a:pt x="9834" y="3740"/>
                  <a:pt x="11983" y="4004"/>
                  <a:pt x="13628" y="4004"/>
                </a:cubicBezTo>
                <a:cubicBezTo>
                  <a:pt x="14425" y="4004"/>
                  <a:pt x="15103" y="3942"/>
                  <a:pt x="15624" y="3821"/>
                </a:cubicBezTo>
                <a:cubicBezTo>
                  <a:pt x="14362" y="2782"/>
                  <a:pt x="11505" y="1594"/>
                  <a:pt x="8090" y="815"/>
                </a:cubicBezTo>
                <a:cubicBezTo>
                  <a:pt x="5790" y="265"/>
                  <a:pt x="3641" y="1"/>
                  <a:pt x="199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70"/>
          <p:cNvSpPr/>
          <p:nvPr/>
        </p:nvSpPr>
        <p:spPr>
          <a:xfrm>
            <a:off x="994883" y="1015983"/>
            <a:ext cx="125452" cy="111216"/>
          </a:xfrm>
          <a:custGeom>
            <a:avLst/>
            <a:gdLst/>
            <a:ahLst/>
            <a:cxnLst/>
            <a:rect l="l" t="t" r="r" b="b"/>
            <a:pathLst>
              <a:path w="3093" h="2742" extrusionOk="0">
                <a:moveTo>
                  <a:pt x="1272" y="0"/>
                </a:moveTo>
                <a:cubicBezTo>
                  <a:pt x="853" y="0"/>
                  <a:pt x="443" y="270"/>
                  <a:pt x="346" y="729"/>
                </a:cubicBezTo>
                <a:lnTo>
                  <a:pt x="160" y="1583"/>
                </a:lnTo>
                <a:cubicBezTo>
                  <a:pt x="1" y="2190"/>
                  <a:pt x="473" y="2741"/>
                  <a:pt x="1058" y="2741"/>
                </a:cubicBezTo>
                <a:cubicBezTo>
                  <a:pt x="1152" y="2741"/>
                  <a:pt x="1250" y="2727"/>
                  <a:pt x="1348" y="2696"/>
                </a:cubicBezTo>
                <a:lnTo>
                  <a:pt x="2201" y="2436"/>
                </a:lnTo>
                <a:cubicBezTo>
                  <a:pt x="2869" y="2214"/>
                  <a:pt x="3092" y="1360"/>
                  <a:pt x="2535" y="840"/>
                </a:cubicBezTo>
                <a:lnTo>
                  <a:pt x="1905" y="247"/>
                </a:lnTo>
                <a:cubicBezTo>
                  <a:pt x="1723" y="78"/>
                  <a:pt x="1496" y="0"/>
                  <a:pt x="12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70"/>
          <p:cNvSpPr/>
          <p:nvPr/>
        </p:nvSpPr>
        <p:spPr>
          <a:xfrm>
            <a:off x="763529" y="968893"/>
            <a:ext cx="124235" cy="111864"/>
          </a:xfrm>
          <a:custGeom>
            <a:avLst/>
            <a:gdLst/>
            <a:ahLst/>
            <a:cxnLst/>
            <a:rect l="l" t="t" r="r" b="b"/>
            <a:pathLst>
              <a:path w="3063" h="2758" extrusionOk="0">
                <a:moveTo>
                  <a:pt x="1996" y="0"/>
                </a:moveTo>
                <a:cubicBezTo>
                  <a:pt x="1913" y="0"/>
                  <a:pt x="1829" y="11"/>
                  <a:pt x="1745" y="35"/>
                </a:cubicBezTo>
                <a:lnTo>
                  <a:pt x="892" y="294"/>
                </a:lnTo>
                <a:cubicBezTo>
                  <a:pt x="186" y="517"/>
                  <a:pt x="1" y="1408"/>
                  <a:pt x="520" y="1890"/>
                </a:cubicBezTo>
                <a:lnTo>
                  <a:pt x="1188" y="2484"/>
                </a:lnTo>
                <a:cubicBezTo>
                  <a:pt x="1376" y="2672"/>
                  <a:pt x="1608" y="2758"/>
                  <a:pt x="1835" y="2758"/>
                </a:cubicBezTo>
                <a:cubicBezTo>
                  <a:pt x="2238" y="2758"/>
                  <a:pt x="2629" y="2489"/>
                  <a:pt x="2747" y="2039"/>
                </a:cubicBezTo>
                <a:lnTo>
                  <a:pt x="2933" y="1148"/>
                </a:lnTo>
                <a:cubicBezTo>
                  <a:pt x="3062" y="532"/>
                  <a:pt x="2568" y="0"/>
                  <a:pt x="19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70"/>
          <p:cNvSpPr/>
          <p:nvPr/>
        </p:nvSpPr>
        <p:spPr>
          <a:xfrm>
            <a:off x="856208" y="1106391"/>
            <a:ext cx="127156" cy="110769"/>
          </a:xfrm>
          <a:custGeom>
            <a:avLst/>
            <a:gdLst/>
            <a:ahLst/>
            <a:cxnLst/>
            <a:rect l="l" t="t" r="r" b="b"/>
            <a:pathLst>
              <a:path w="3135" h="2731" extrusionOk="0">
                <a:moveTo>
                  <a:pt x="1116" y="1"/>
                </a:moveTo>
                <a:cubicBezTo>
                  <a:pt x="498" y="1"/>
                  <a:pt x="1" y="605"/>
                  <a:pt x="202" y="1209"/>
                </a:cubicBezTo>
                <a:lnTo>
                  <a:pt x="462" y="2063"/>
                </a:lnTo>
                <a:cubicBezTo>
                  <a:pt x="598" y="2494"/>
                  <a:pt x="985" y="2731"/>
                  <a:pt x="1374" y="2731"/>
                </a:cubicBezTo>
                <a:cubicBezTo>
                  <a:pt x="1622" y="2731"/>
                  <a:pt x="1871" y="2636"/>
                  <a:pt x="2058" y="2434"/>
                </a:cubicBezTo>
                <a:lnTo>
                  <a:pt x="2652" y="1766"/>
                </a:lnTo>
                <a:cubicBezTo>
                  <a:pt x="3134" y="1246"/>
                  <a:pt x="2874" y="393"/>
                  <a:pt x="2169" y="207"/>
                </a:cubicBezTo>
                <a:lnTo>
                  <a:pt x="1316" y="22"/>
                </a:lnTo>
                <a:cubicBezTo>
                  <a:pt x="1248" y="8"/>
                  <a:pt x="1182" y="1"/>
                  <a:pt x="111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70"/>
          <p:cNvSpPr/>
          <p:nvPr/>
        </p:nvSpPr>
        <p:spPr>
          <a:xfrm>
            <a:off x="898999" y="879215"/>
            <a:ext cx="127115" cy="110445"/>
          </a:xfrm>
          <a:custGeom>
            <a:avLst/>
            <a:gdLst/>
            <a:ahLst/>
            <a:cxnLst/>
            <a:rect l="l" t="t" r="r" b="b"/>
            <a:pathLst>
              <a:path w="3134" h="2723" extrusionOk="0">
                <a:moveTo>
                  <a:pt x="1800" y="0"/>
                </a:moveTo>
                <a:cubicBezTo>
                  <a:pt x="1552" y="0"/>
                  <a:pt x="1302" y="99"/>
                  <a:pt x="1114" y="316"/>
                </a:cubicBezTo>
                <a:lnTo>
                  <a:pt x="520" y="947"/>
                </a:lnTo>
                <a:cubicBezTo>
                  <a:pt x="1" y="1466"/>
                  <a:pt x="261" y="2357"/>
                  <a:pt x="966" y="2505"/>
                </a:cubicBezTo>
                <a:lnTo>
                  <a:pt x="1856" y="2691"/>
                </a:lnTo>
                <a:cubicBezTo>
                  <a:pt x="1937" y="2712"/>
                  <a:pt x="2017" y="2722"/>
                  <a:pt x="2094" y="2722"/>
                </a:cubicBezTo>
                <a:cubicBezTo>
                  <a:pt x="2688" y="2722"/>
                  <a:pt x="3134" y="2127"/>
                  <a:pt x="2970" y="1503"/>
                </a:cubicBezTo>
                <a:lnTo>
                  <a:pt x="2710" y="650"/>
                </a:lnTo>
                <a:cubicBezTo>
                  <a:pt x="2574" y="242"/>
                  <a:pt x="2189" y="0"/>
                  <a:pt x="18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70"/>
          <p:cNvSpPr/>
          <p:nvPr/>
        </p:nvSpPr>
        <p:spPr>
          <a:xfrm>
            <a:off x="775575" y="231675"/>
            <a:ext cx="305620" cy="493007"/>
          </a:xfrm>
          <a:custGeom>
            <a:avLst/>
            <a:gdLst/>
            <a:ahLst/>
            <a:cxnLst/>
            <a:rect l="l" t="t" r="r" b="b"/>
            <a:pathLst>
              <a:path w="7535" h="12155" extrusionOk="0">
                <a:moveTo>
                  <a:pt x="2663" y="0"/>
                </a:moveTo>
                <a:cubicBezTo>
                  <a:pt x="2128" y="0"/>
                  <a:pt x="1602" y="133"/>
                  <a:pt x="1151" y="398"/>
                </a:cubicBezTo>
                <a:cubicBezTo>
                  <a:pt x="520" y="806"/>
                  <a:pt x="75" y="1511"/>
                  <a:pt x="38" y="2253"/>
                </a:cubicBezTo>
                <a:cubicBezTo>
                  <a:pt x="1" y="3812"/>
                  <a:pt x="1671" y="4999"/>
                  <a:pt x="1708" y="6558"/>
                </a:cubicBezTo>
                <a:cubicBezTo>
                  <a:pt x="1708" y="7115"/>
                  <a:pt x="1485" y="7671"/>
                  <a:pt x="1411" y="8228"/>
                </a:cubicBezTo>
                <a:cubicBezTo>
                  <a:pt x="1337" y="9044"/>
                  <a:pt x="1522" y="9861"/>
                  <a:pt x="2005" y="10529"/>
                </a:cubicBezTo>
                <a:cubicBezTo>
                  <a:pt x="2460" y="11114"/>
                  <a:pt x="3598" y="12154"/>
                  <a:pt x="4522" y="12154"/>
                </a:cubicBezTo>
                <a:cubicBezTo>
                  <a:pt x="4653" y="12154"/>
                  <a:pt x="4780" y="12134"/>
                  <a:pt x="4899" y="12087"/>
                </a:cubicBezTo>
                <a:cubicBezTo>
                  <a:pt x="5270" y="11939"/>
                  <a:pt x="5567" y="11531"/>
                  <a:pt x="5827" y="11197"/>
                </a:cubicBezTo>
                <a:cubicBezTo>
                  <a:pt x="6198" y="10677"/>
                  <a:pt x="6124" y="10009"/>
                  <a:pt x="6458" y="9453"/>
                </a:cubicBezTo>
                <a:cubicBezTo>
                  <a:pt x="6681" y="9082"/>
                  <a:pt x="6978" y="8710"/>
                  <a:pt x="7163" y="8265"/>
                </a:cubicBezTo>
                <a:cubicBezTo>
                  <a:pt x="7423" y="7671"/>
                  <a:pt x="7534" y="6966"/>
                  <a:pt x="7237" y="6410"/>
                </a:cubicBezTo>
                <a:cubicBezTo>
                  <a:pt x="6978" y="5890"/>
                  <a:pt x="6421" y="5593"/>
                  <a:pt x="6050" y="5148"/>
                </a:cubicBezTo>
                <a:cubicBezTo>
                  <a:pt x="5085" y="3960"/>
                  <a:pt x="5679" y="2031"/>
                  <a:pt x="4714" y="843"/>
                </a:cubicBezTo>
                <a:cubicBezTo>
                  <a:pt x="4343" y="435"/>
                  <a:pt x="3823" y="175"/>
                  <a:pt x="3304" y="64"/>
                </a:cubicBezTo>
                <a:cubicBezTo>
                  <a:pt x="3092" y="21"/>
                  <a:pt x="2876" y="0"/>
                  <a:pt x="2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70"/>
          <p:cNvSpPr/>
          <p:nvPr/>
        </p:nvSpPr>
        <p:spPr>
          <a:xfrm>
            <a:off x="1147389" y="241044"/>
            <a:ext cx="137012" cy="236708"/>
          </a:xfrm>
          <a:custGeom>
            <a:avLst/>
            <a:gdLst/>
            <a:ahLst/>
            <a:cxnLst/>
            <a:rect l="l" t="t" r="r" b="b"/>
            <a:pathLst>
              <a:path w="3378" h="5836" extrusionOk="0">
                <a:moveTo>
                  <a:pt x="1288" y="0"/>
                </a:moveTo>
                <a:cubicBezTo>
                  <a:pt x="804" y="0"/>
                  <a:pt x="370" y="305"/>
                  <a:pt x="149" y="872"/>
                </a:cubicBezTo>
                <a:cubicBezTo>
                  <a:pt x="37" y="1206"/>
                  <a:pt x="0" y="1577"/>
                  <a:pt x="0" y="1948"/>
                </a:cubicBezTo>
                <a:cubicBezTo>
                  <a:pt x="0" y="2690"/>
                  <a:pt x="111" y="3432"/>
                  <a:pt x="223" y="4175"/>
                </a:cubicBezTo>
                <a:cubicBezTo>
                  <a:pt x="223" y="4249"/>
                  <a:pt x="223" y="4360"/>
                  <a:pt x="223" y="4434"/>
                </a:cubicBezTo>
                <a:cubicBezTo>
                  <a:pt x="260" y="4657"/>
                  <a:pt x="297" y="4917"/>
                  <a:pt x="408" y="5139"/>
                </a:cubicBezTo>
                <a:cubicBezTo>
                  <a:pt x="520" y="5436"/>
                  <a:pt x="779" y="5733"/>
                  <a:pt x="1076" y="5807"/>
                </a:cubicBezTo>
                <a:cubicBezTo>
                  <a:pt x="1153" y="5827"/>
                  <a:pt x="1232" y="5836"/>
                  <a:pt x="1312" y="5836"/>
                </a:cubicBezTo>
                <a:cubicBezTo>
                  <a:pt x="1541" y="5836"/>
                  <a:pt x="1774" y="5760"/>
                  <a:pt x="1967" y="5622"/>
                </a:cubicBezTo>
                <a:cubicBezTo>
                  <a:pt x="2375" y="5399"/>
                  <a:pt x="2672" y="5028"/>
                  <a:pt x="2858" y="4620"/>
                </a:cubicBezTo>
                <a:cubicBezTo>
                  <a:pt x="3377" y="3544"/>
                  <a:pt x="3377" y="2245"/>
                  <a:pt x="2858" y="1169"/>
                </a:cubicBezTo>
                <a:cubicBezTo>
                  <a:pt x="2635" y="835"/>
                  <a:pt x="2412" y="464"/>
                  <a:pt x="2041" y="241"/>
                </a:cubicBezTo>
                <a:cubicBezTo>
                  <a:pt x="1792" y="79"/>
                  <a:pt x="1534" y="0"/>
                  <a:pt x="12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70"/>
          <p:cNvSpPr/>
          <p:nvPr/>
        </p:nvSpPr>
        <p:spPr>
          <a:xfrm>
            <a:off x="1284403" y="3766601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71"/>
          <p:cNvSpPr txBox="1">
            <a:spLocks noGrp="1"/>
          </p:cNvSpPr>
          <p:nvPr>
            <p:ph type="subTitle" idx="1"/>
          </p:nvPr>
        </p:nvSpPr>
        <p:spPr>
          <a:xfrm>
            <a:off x="2133038" y="1886522"/>
            <a:ext cx="4872000" cy="10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Staatliches"/>
                <a:ea typeface="Staatliches"/>
                <a:cs typeface="Staatliches"/>
                <a:sym typeface="Staatliches"/>
              </a:rPr>
              <a:t>DO YOU HAVE ANY QUESTIONS?</a:t>
            </a:r>
            <a:endParaRPr sz="2500" dirty="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866" name="Google Shape;1866;p71"/>
          <p:cNvSpPr txBox="1">
            <a:spLocks noGrp="1"/>
          </p:cNvSpPr>
          <p:nvPr>
            <p:ph type="title"/>
          </p:nvPr>
        </p:nvSpPr>
        <p:spPr>
          <a:xfrm>
            <a:off x="2034750" y="863575"/>
            <a:ext cx="5074500" cy="10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1880" name="Google Shape;1880;p71"/>
          <p:cNvGrpSpPr/>
          <p:nvPr/>
        </p:nvGrpSpPr>
        <p:grpSpPr>
          <a:xfrm>
            <a:off x="7435614" y="2001500"/>
            <a:ext cx="1233951" cy="2602603"/>
            <a:chOff x="7641135" y="2346376"/>
            <a:chExt cx="1070488" cy="2257832"/>
          </a:xfrm>
        </p:grpSpPr>
        <p:sp>
          <p:nvSpPr>
            <p:cNvPr id="1881" name="Google Shape;1881;p71"/>
            <p:cNvSpPr/>
            <p:nvPr/>
          </p:nvSpPr>
          <p:spPr>
            <a:xfrm rot="145629">
              <a:off x="7687673" y="2366077"/>
              <a:ext cx="977413" cy="2218430"/>
            </a:xfrm>
            <a:custGeom>
              <a:avLst/>
              <a:gdLst/>
              <a:ahLst/>
              <a:cxnLst/>
              <a:rect l="l" t="t" r="r" b="b"/>
              <a:pathLst>
                <a:path w="13037" h="29591" extrusionOk="0">
                  <a:moveTo>
                    <a:pt x="6511" y="0"/>
                  </a:moveTo>
                  <a:cubicBezTo>
                    <a:pt x="5763" y="0"/>
                    <a:pt x="4999" y="48"/>
                    <a:pt x="4266" y="80"/>
                  </a:cubicBezTo>
                  <a:lnTo>
                    <a:pt x="3757" y="112"/>
                  </a:lnTo>
                  <a:cubicBezTo>
                    <a:pt x="3343" y="128"/>
                    <a:pt x="2929" y="144"/>
                    <a:pt x="2500" y="176"/>
                  </a:cubicBezTo>
                  <a:cubicBezTo>
                    <a:pt x="1767" y="255"/>
                    <a:pt x="860" y="653"/>
                    <a:pt x="542" y="1529"/>
                  </a:cubicBezTo>
                  <a:cubicBezTo>
                    <a:pt x="382" y="1926"/>
                    <a:pt x="398" y="2324"/>
                    <a:pt x="398" y="2675"/>
                  </a:cubicBezTo>
                  <a:lnTo>
                    <a:pt x="398" y="2754"/>
                  </a:lnTo>
                  <a:cubicBezTo>
                    <a:pt x="398" y="3216"/>
                    <a:pt x="414" y="3677"/>
                    <a:pt x="430" y="4139"/>
                  </a:cubicBezTo>
                  <a:lnTo>
                    <a:pt x="430" y="4266"/>
                  </a:lnTo>
                  <a:cubicBezTo>
                    <a:pt x="494" y="6081"/>
                    <a:pt x="558" y="7864"/>
                    <a:pt x="605" y="9535"/>
                  </a:cubicBezTo>
                  <a:cubicBezTo>
                    <a:pt x="637" y="10363"/>
                    <a:pt x="669" y="11174"/>
                    <a:pt x="701" y="12002"/>
                  </a:cubicBezTo>
                  <a:lnTo>
                    <a:pt x="717" y="12464"/>
                  </a:lnTo>
                  <a:cubicBezTo>
                    <a:pt x="542" y="12559"/>
                    <a:pt x="335" y="12750"/>
                    <a:pt x="191" y="13100"/>
                  </a:cubicBezTo>
                  <a:cubicBezTo>
                    <a:pt x="64" y="13403"/>
                    <a:pt x="0" y="13801"/>
                    <a:pt x="16" y="14199"/>
                  </a:cubicBezTo>
                  <a:cubicBezTo>
                    <a:pt x="32" y="14708"/>
                    <a:pt x="191" y="15313"/>
                    <a:pt x="542" y="15663"/>
                  </a:cubicBezTo>
                  <a:lnTo>
                    <a:pt x="558" y="15838"/>
                  </a:lnTo>
                  <a:cubicBezTo>
                    <a:pt x="573" y="16077"/>
                    <a:pt x="589" y="16316"/>
                    <a:pt x="605" y="16555"/>
                  </a:cubicBezTo>
                  <a:cubicBezTo>
                    <a:pt x="621" y="16857"/>
                    <a:pt x="621" y="17143"/>
                    <a:pt x="637" y="17446"/>
                  </a:cubicBezTo>
                  <a:cubicBezTo>
                    <a:pt x="669" y="18019"/>
                    <a:pt x="685" y="18624"/>
                    <a:pt x="749" y="19213"/>
                  </a:cubicBezTo>
                  <a:cubicBezTo>
                    <a:pt x="796" y="19754"/>
                    <a:pt x="892" y="20168"/>
                    <a:pt x="1019" y="20534"/>
                  </a:cubicBezTo>
                  <a:cubicBezTo>
                    <a:pt x="1194" y="21011"/>
                    <a:pt x="1449" y="21409"/>
                    <a:pt x="1847" y="21760"/>
                  </a:cubicBezTo>
                  <a:cubicBezTo>
                    <a:pt x="2595" y="22428"/>
                    <a:pt x="3614" y="22571"/>
                    <a:pt x="4601" y="22619"/>
                  </a:cubicBezTo>
                  <a:lnTo>
                    <a:pt x="4887" y="22619"/>
                  </a:lnTo>
                  <a:lnTo>
                    <a:pt x="4999" y="25675"/>
                  </a:lnTo>
                  <a:cubicBezTo>
                    <a:pt x="1656" y="26009"/>
                    <a:pt x="1322" y="27060"/>
                    <a:pt x="1338" y="27506"/>
                  </a:cubicBezTo>
                  <a:lnTo>
                    <a:pt x="1353" y="28015"/>
                  </a:lnTo>
                  <a:cubicBezTo>
                    <a:pt x="1369" y="28493"/>
                    <a:pt x="1831" y="29591"/>
                    <a:pt x="5699" y="29591"/>
                  </a:cubicBezTo>
                  <a:cubicBezTo>
                    <a:pt x="5890" y="29591"/>
                    <a:pt x="6097" y="29591"/>
                    <a:pt x="6304" y="29575"/>
                  </a:cubicBezTo>
                  <a:cubicBezTo>
                    <a:pt x="7116" y="29543"/>
                    <a:pt x="11175" y="29320"/>
                    <a:pt x="11127" y="27649"/>
                  </a:cubicBezTo>
                  <a:lnTo>
                    <a:pt x="11095" y="27156"/>
                  </a:lnTo>
                  <a:cubicBezTo>
                    <a:pt x="11079" y="26694"/>
                    <a:pt x="10665" y="25675"/>
                    <a:pt x="7307" y="25580"/>
                  </a:cubicBezTo>
                  <a:lnTo>
                    <a:pt x="7195" y="22571"/>
                  </a:lnTo>
                  <a:cubicBezTo>
                    <a:pt x="7291" y="22571"/>
                    <a:pt x="7529" y="22555"/>
                    <a:pt x="7529" y="22555"/>
                  </a:cubicBezTo>
                  <a:cubicBezTo>
                    <a:pt x="8293" y="22524"/>
                    <a:pt x="9073" y="22492"/>
                    <a:pt x="9853" y="22301"/>
                  </a:cubicBezTo>
                  <a:cubicBezTo>
                    <a:pt x="10808" y="22078"/>
                    <a:pt x="11461" y="21584"/>
                    <a:pt x="11748" y="20884"/>
                  </a:cubicBezTo>
                  <a:cubicBezTo>
                    <a:pt x="12034" y="20184"/>
                    <a:pt x="12018" y="19420"/>
                    <a:pt x="12018" y="18735"/>
                  </a:cubicBezTo>
                  <a:lnTo>
                    <a:pt x="12018" y="18624"/>
                  </a:lnTo>
                  <a:cubicBezTo>
                    <a:pt x="12002" y="18067"/>
                    <a:pt x="11986" y="17510"/>
                    <a:pt x="11954" y="16968"/>
                  </a:cubicBezTo>
                  <a:cubicBezTo>
                    <a:pt x="11939" y="16650"/>
                    <a:pt x="11923" y="16332"/>
                    <a:pt x="11923" y="16029"/>
                  </a:cubicBezTo>
                  <a:cubicBezTo>
                    <a:pt x="11907" y="15870"/>
                    <a:pt x="11907" y="15711"/>
                    <a:pt x="11907" y="15552"/>
                  </a:cubicBezTo>
                  <a:lnTo>
                    <a:pt x="11939" y="15552"/>
                  </a:lnTo>
                  <a:cubicBezTo>
                    <a:pt x="12607" y="15520"/>
                    <a:pt x="13037" y="14772"/>
                    <a:pt x="13005" y="13721"/>
                  </a:cubicBezTo>
                  <a:cubicBezTo>
                    <a:pt x="12957" y="12687"/>
                    <a:pt x="12480" y="11970"/>
                    <a:pt x="11827" y="11970"/>
                  </a:cubicBezTo>
                  <a:lnTo>
                    <a:pt x="11063" y="12002"/>
                  </a:lnTo>
                  <a:cubicBezTo>
                    <a:pt x="10999" y="10028"/>
                    <a:pt x="10920" y="8278"/>
                    <a:pt x="10856" y="6638"/>
                  </a:cubicBezTo>
                  <a:cubicBezTo>
                    <a:pt x="10824" y="5890"/>
                    <a:pt x="10792" y="5142"/>
                    <a:pt x="10761" y="4394"/>
                  </a:cubicBezTo>
                  <a:lnTo>
                    <a:pt x="10745" y="4171"/>
                  </a:lnTo>
                  <a:cubicBezTo>
                    <a:pt x="10729" y="3773"/>
                    <a:pt x="10713" y="3359"/>
                    <a:pt x="10649" y="2945"/>
                  </a:cubicBezTo>
                  <a:cubicBezTo>
                    <a:pt x="10586" y="2579"/>
                    <a:pt x="10490" y="2117"/>
                    <a:pt x="10204" y="1720"/>
                  </a:cubicBezTo>
                  <a:cubicBezTo>
                    <a:pt x="10044" y="1497"/>
                    <a:pt x="9853" y="1322"/>
                    <a:pt x="9662" y="1162"/>
                  </a:cubicBezTo>
                  <a:cubicBezTo>
                    <a:pt x="9424" y="892"/>
                    <a:pt x="9137" y="733"/>
                    <a:pt x="8914" y="621"/>
                  </a:cubicBezTo>
                  <a:lnTo>
                    <a:pt x="8898" y="605"/>
                  </a:lnTo>
                  <a:cubicBezTo>
                    <a:pt x="8835" y="573"/>
                    <a:pt x="8771" y="526"/>
                    <a:pt x="8707" y="478"/>
                  </a:cubicBezTo>
                  <a:cubicBezTo>
                    <a:pt x="8484" y="351"/>
                    <a:pt x="8166" y="160"/>
                    <a:pt x="7784" y="112"/>
                  </a:cubicBezTo>
                  <a:lnTo>
                    <a:pt x="7641" y="112"/>
                  </a:lnTo>
                  <a:cubicBezTo>
                    <a:pt x="7418" y="48"/>
                    <a:pt x="7147" y="16"/>
                    <a:pt x="6877" y="16"/>
                  </a:cubicBezTo>
                  <a:cubicBezTo>
                    <a:pt x="6749" y="0"/>
                    <a:pt x="6622" y="0"/>
                    <a:pt x="6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71"/>
            <p:cNvSpPr/>
            <p:nvPr/>
          </p:nvSpPr>
          <p:spPr>
            <a:xfrm rot="145629">
              <a:off x="7791890" y="4363934"/>
              <a:ext cx="645661" cy="174230"/>
            </a:xfrm>
            <a:custGeom>
              <a:avLst/>
              <a:gdLst/>
              <a:ahLst/>
              <a:cxnLst/>
              <a:rect l="l" t="t" r="r" b="b"/>
              <a:pathLst>
                <a:path w="8612" h="2324" extrusionOk="0">
                  <a:moveTo>
                    <a:pt x="4550" y="1"/>
                  </a:moveTo>
                  <a:cubicBezTo>
                    <a:pt x="4449" y="1"/>
                    <a:pt x="4348" y="3"/>
                    <a:pt x="4250" y="6"/>
                  </a:cubicBezTo>
                  <a:cubicBezTo>
                    <a:pt x="2452" y="86"/>
                    <a:pt x="0" y="818"/>
                    <a:pt x="0" y="818"/>
                  </a:cubicBezTo>
                  <a:cubicBezTo>
                    <a:pt x="0" y="818"/>
                    <a:pt x="0" y="1168"/>
                    <a:pt x="16" y="1311"/>
                  </a:cubicBezTo>
                  <a:cubicBezTo>
                    <a:pt x="31" y="1898"/>
                    <a:pt x="1684" y="2323"/>
                    <a:pt x="3802" y="2323"/>
                  </a:cubicBezTo>
                  <a:cubicBezTo>
                    <a:pt x="3980" y="2323"/>
                    <a:pt x="4162" y="2320"/>
                    <a:pt x="4346" y="2314"/>
                  </a:cubicBezTo>
                  <a:cubicBezTo>
                    <a:pt x="6702" y="2219"/>
                    <a:pt x="8612" y="1646"/>
                    <a:pt x="8580" y="1009"/>
                  </a:cubicBezTo>
                  <a:cubicBezTo>
                    <a:pt x="8580" y="850"/>
                    <a:pt x="8564" y="499"/>
                    <a:pt x="8564" y="499"/>
                  </a:cubicBezTo>
                  <a:cubicBezTo>
                    <a:pt x="8564" y="499"/>
                    <a:pt x="6328" y="1"/>
                    <a:pt x="4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71"/>
            <p:cNvSpPr/>
            <p:nvPr/>
          </p:nvSpPr>
          <p:spPr>
            <a:xfrm rot="145629">
              <a:off x="7791117" y="4325408"/>
              <a:ext cx="645661" cy="174455"/>
            </a:xfrm>
            <a:custGeom>
              <a:avLst/>
              <a:gdLst/>
              <a:ahLst/>
              <a:cxnLst/>
              <a:rect l="l" t="t" r="r" b="b"/>
              <a:pathLst>
                <a:path w="8612" h="2327" extrusionOk="0">
                  <a:moveTo>
                    <a:pt x="4810" y="0"/>
                  </a:moveTo>
                  <a:cubicBezTo>
                    <a:pt x="4632" y="0"/>
                    <a:pt x="4451" y="3"/>
                    <a:pt x="4266" y="10"/>
                  </a:cubicBezTo>
                  <a:cubicBezTo>
                    <a:pt x="1895" y="105"/>
                    <a:pt x="1" y="694"/>
                    <a:pt x="32" y="1315"/>
                  </a:cubicBezTo>
                  <a:cubicBezTo>
                    <a:pt x="47" y="1902"/>
                    <a:pt x="1700" y="2327"/>
                    <a:pt x="3805" y="2327"/>
                  </a:cubicBezTo>
                  <a:cubicBezTo>
                    <a:pt x="3983" y="2327"/>
                    <a:pt x="4163" y="2324"/>
                    <a:pt x="4346" y="2318"/>
                  </a:cubicBezTo>
                  <a:cubicBezTo>
                    <a:pt x="6718" y="2222"/>
                    <a:pt x="8612" y="1649"/>
                    <a:pt x="8596" y="1012"/>
                  </a:cubicBezTo>
                  <a:cubicBezTo>
                    <a:pt x="8567" y="425"/>
                    <a:pt x="6926" y="0"/>
                    <a:pt x="4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71"/>
            <p:cNvSpPr/>
            <p:nvPr/>
          </p:nvSpPr>
          <p:spPr>
            <a:xfrm rot="145629">
              <a:off x="7757409" y="3360251"/>
              <a:ext cx="779337" cy="656660"/>
            </a:xfrm>
            <a:custGeom>
              <a:avLst/>
              <a:gdLst/>
              <a:ahLst/>
              <a:cxnLst/>
              <a:rect l="l" t="t" r="r" b="b"/>
              <a:pathLst>
                <a:path w="10395" h="8759" extrusionOk="0">
                  <a:moveTo>
                    <a:pt x="9969" y="0"/>
                  </a:moveTo>
                  <a:cubicBezTo>
                    <a:pt x="9883" y="0"/>
                    <a:pt x="9797" y="60"/>
                    <a:pt x="9805" y="176"/>
                  </a:cubicBezTo>
                  <a:cubicBezTo>
                    <a:pt x="9917" y="1592"/>
                    <a:pt x="9948" y="3025"/>
                    <a:pt x="9996" y="4442"/>
                  </a:cubicBezTo>
                  <a:cubicBezTo>
                    <a:pt x="10028" y="5094"/>
                    <a:pt x="10060" y="5779"/>
                    <a:pt x="9996" y="6431"/>
                  </a:cubicBezTo>
                  <a:cubicBezTo>
                    <a:pt x="9964" y="6781"/>
                    <a:pt x="9917" y="7179"/>
                    <a:pt x="9710" y="7466"/>
                  </a:cubicBezTo>
                  <a:cubicBezTo>
                    <a:pt x="9535" y="7721"/>
                    <a:pt x="9264" y="7880"/>
                    <a:pt x="8977" y="7991"/>
                  </a:cubicBezTo>
                  <a:cubicBezTo>
                    <a:pt x="8373" y="8230"/>
                    <a:pt x="7688" y="8278"/>
                    <a:pt x="7036" y="8309"/>
                  </a:cubicBezTo>
                  <a:cubicBezTo>
                    <a:pt x="6160" y="8373"/>
                    <a:pt x="5301" y="8389"/>
                    <a:pt x="4425" y="8405"/>
                  </a:cubicBezTo>
                  <a:cubicBezTo>
                    <a:pt x="4253" y="8408"/>
                    <a:pt x="4076" y="8411"/>
                    <a:pt x="3897" y="8411"/>
                  </a:cubicBezTo>
                  <a:cubicBezTo>
                    <a:pt x="3199" y="8411"/>
                    <a:pt x="2467" y="8362"/>
                    <a:pt x="1846" y="8071"/>
                  </a:cubicBezTo>
                  <a:cubicBezTo>
                    <a:pt x="1066" y="7721"/>
                    <a:pt x="764" y="6925"/>
                    <a:pt x="653" y="6129"/>
                  </a:cubicBezTo>
                  <a:cubicBezTo>
                    <a:pt x="541" y="5221"/>
                    <a:pt x="541" y="4298"/>
                    <a:pt x="493" y="3391"/>
                  </a:cubicBezTo>
                  <a:cubicBezTo>
                    <a:pt x="430" y="2436"/>
                    <a:pt x="414" y="1465"/>
                    <a:pt x="302" y="526"/>
                  </a:cubicBezTo>
                  <a:cubicBezTo>
                    <a:pt x="287" y="438"/>
                    <a:pt x="215" y="395"/>
                    <a:pt x="147" y="395"/>
                  </a:cubicBezTo>
                  <a:cubicBezTo>
                    <a:pt x="80" y="395"/>
                    <a:pt x="16" y="438"/>
                    <a:pt x="16" y="526"/>
                  </a:cubicBezTo>
                  <a:cubicBezTo>
                    <a:pt x="0" y="1433"/>
                    <a:pt x="96" y="2356"/>
                    <a:pt x="143" y="3248"/>
                  </a:cubicBezTo>
                  <a:cubicBezTo>
                    <a:pt x="191" y="4123"/>
                    <a:pt x="207" y="5015"/>
                    <a:pt x="287" y="5890"/>
                  </a:cubicBezTo>
                  <a:cubicBezTo>
                    <a:pt x="334" y="6288"/>
                    <a:pt x="398" y="6686"/>
                    <a:pt x="525" y="7068"/>
                  </a:cubicBezTo>
                  <a:cubicBezTo>
                    <a:pt x="669" y="7450"/>
                    <a:pt x="891" y="7752"/>
                    <a:pt x="1194" y="8039"/>
                  </a:cubicBezTo>
                  <a:cubicBezTo>
                    <a:pt x="1831" y="8612"/>
                    <a:pt x="2754" y="8707"/>
                    <a:pt x="3581" y="8739"/>
                  </a:cubicBezTo>
                  <a:cubicBezTo>
                    <a:pt x="3852" y="8753"/>
                    <a:pt x="4124" y="8759"/>
                    <a:pt x="4396" y="8759"/>
                  </a:cubicBezTo>
                  <a:cubicBezTo>
                    <a:pt x="5055" y="8759"/>
                    <a:pt x="5719" y="8725"/>
                    <a:pt x="6383" y="8691"/>
                  </a:cubicBezTo>
                  <a:cubicBezTo>
                    <a:pt x="7131" y="8660"/>
                    <a:pt x="7911" y="8628"/>
                    <a:pt x="8659" y="8453"/>
                  </a:cubicBezTo>
                  <a:cubicBezTo>
                    <a:pt x="9264" y="8309"/>
                    <a:pt x="9901" y="7991"/>
                    <a:pt x="10139" y="7386"/>
                  </a:cubicBezTo>
                  <a:cubicBezTo>
                    <a:pt x="10394" y="6765"/>
                    <a:pt x="10378" y="6017"/>
                    <a:pt x="10362" y="5365"/>
                  </a:cubicBezTo>
                  <a:cubicBezTo>
                    <a:pt x="10362" y="4489"/>
                    <a:pt x="10299" y="3630"/>
                    <a:pt x="10267" y="2770"/>
                  </a:cubicBezTo>
                  <a:cubicBezTo>
                    <a:pt x="10235" y="1895"/>
                    <a:pt x="10219" y="1019"/>
                    <a:pt x="10139" y="160"/>
                  </a:cubicBezTo>
                  <a:cubicBezTo>
                    <a:pt x="10132" y="52"/>
                    <a:pt x="10050" y="0"/>
                    <a:pt x="99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71"/>
            <p:cNvSpPr/>
            <p:nvPr/>
          </p:nvSpPr>
          <p:spPr>
            <a:xfrm rot="145629">
              <a:off x="7734270" y="3318908"/>
              <a:ext cx="124154" cy="181502"/>
            </a:xfrm>
            <a:custGeom>
              <a:avLst/>
              <a:gdLst/>
              <a:ahLst/>
              <a:cxnLst/>
              <a:rect l="l" t="t" r="r" b="b"/>
              <a:pathLst>
                <a:path w="1656" h="2421" extrusionOk="0">
                  <a:moveTo>
                    <a:pt x="1560" y="0"/>
                  </a:moveTo>
                  <a:cubicBezTo>
                    <a:pt x="1560" y="0"/>
                    <a:pt x="828" y="32"/>
                    <a:pt x="526" y="48"/>
                  </a:cubicBezTo>
                  <a:cubicBezTo>
                    <a:pt x="223" y="48"/>
                    <a:pt x="0" y="589"/>
                    <a:pt x="32" y="1258"/>
                  </a:cubicBezTo>
                  <a:cubicBezTo>
                    <a:pt x="48" y="1901"/>
                    <a:pt x="311" y="2420"/>
                    <a:pt x="593" y="2420"/>
                  </a:cubicBezTo>
                  <a:cubicBezTo>
                    <a:pt x="597" y="2420"/>
                    <a:pt x="601" y="2420"/>
                    <a:pt x="605" y="2420"/>
                  </a:cubicBezTo>
                  <a:cubicBezTo>
                    <a:pt x="780" y="2420"/>
                    <a:pt x="1656" y="2388"/>
                    <a:pt x="1656" y="2388"/>
                  </a:cubicBez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71"/>
            <p:cNvSpPr/>
            <p:nvPr/>
          </p:nvSpPr>
          <p:spPr>
            <a:xfrm rot="145629">
              <a:off x="7812991" y="3321385"/>
              <a:ext cx="83669" cy="179028"/>
            </a:xfrm>
            <a:custGeom>
              <a:avLst/>
              <a:gdLst/>
              <a:ahLst/>
              <a:cxnLst/>
              <a:rect l="l" t="t" r="r" b="b"/>
              <a:pathLst>
                <a:path w="1116" h="2388" extrusionOk="0">
                  <a:moveTo>
                    <a:pt x="524" y="0"/>
                  </a:moveTo>
                  <a:cubicBezTo>
                    <a:pt x="519" y="0"/>
                    <a:pt x="515" y="0"/>
                    <a:pt x="510" y="0"/>
                  </a:cubicBezTo>
                  <a:cubicBezTo>
                    <a:pt x="224" y="16"/>
                    <a:pt x="1" y="557"/>
                    <a:pt x="17" y="1210"/>
                  </a:cubicBezTo>
                  <a:cubicBezTo>
                    <a:pt x="49" y="1863"/>
                    <a:pt x="303" y="2388"/>
                    <a:pt x="606" y="2388"/>
                  </a:cubicBezTo>
                  <a:cubicBezTo>
                    <a:pt x="908" y="2372"/>
                    <a:pt x="1115" y="1831"/>
                    <a:pt x="1099" y="1178"/>
                  </a:cubicBezTo>
                  <a:cubicBezTo>
                    <a:pt x="1068" y="520"/>
                    <a:pt x="820" y="0"/>
                    <a:pt x="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71"/>
            <p:cNvSpPr/>
            <p:nvPr/>
          </p:nvSpPr>
          <p:spPr>
            <a:xfrm rot="145629">
              <a:off x="7827129" y="2416495"/>
              <a:ext cx="673176" cy="1560795"/>
            </a:xfrm>
            <a:custGeom>
              <a:avLst/>
              <a:gdLst/>
              <a:ahLst/>
              <a:cxnLst/>
              <a:rect l="l" t="t" r="r" b="b"/>
              <a:pathLst>
                <a:path w="8979" h="20819" extrusionOk="0">
                  <a:moveTo>
                    <a:pt x="5673" y="0"/>
                  </a:moveTo>
                  <a:cubicBezTo>
                    <a:pt x="5363" y="0"/>
                    <a:pt x="5045" y="34"/>
                    <a:pt x="4744" y="34"/>
                  </a:cubicBezTo>
                  <a:cubicBezTo>
                    <a:pt x="4139" y="66"/>
                    <a:pt x="3534" y="81"/>
                    <a:pt x="2945" y="113"/>
                  </a:cubicBezTo>
                  <a:cubicBezTo>
                    <a:pt x="2500" y="129"/>
                    <a:pt x="2054" y="161"/>
                    <a:pt x="1624" y="193"/>
                  </a:cubicBezTo>
                  <a:cubicBezTo>
                    <a:pt x="1099" y="257"/>
                    <a:pt x="1003" y="925"/>
                    <a:pt x="876" y="1339"/>
                  </a:cubicBezTo>
                  <a:cubicBezTo>
                    <a:pt x="781" y="1657"/>
                    <a:pt x="621" y="1928"/>
                    <a:pt x="590" y="2262"/>
                  </a:cubicBezTo>
                  <a:cubicBezTo>
                    <a:pt x="574" y="2421"/>
                    <a:pt x="574" y="2581"/>
                    <a:pt x="574" y="2740"/>
                  </a:cubicBezTo>
                  <a:cubicBezTo>
                    <a:pt x="574" y="3233"/>
                    <a:pt x="542" y="3727"/>
                    <a:pt x="526" y="4220"/>
                  </a:cubicBezTo>
                  <a:cubicBezTo>
                    <a:pt x="462" y="6066"/>
                    <a:pt x="383" y="7913"/>
                    <a:pt x="319" y="9759"/>
                  </a:cubicBezTo>
                  <a:cubicBezTo>
                    <a:pt x="239" y="11765"/>
                    <a:pt x="160" y="13786"/>
                    <a:pt x="112" y="15792"/>
                  </a:cubicBezTo>
                  <a:cubicBezTo>
                    <a:pt x="96" y="16476"/>
                    <a:pt x="64" y="17177"/>
                    <a:pt x="64" y="17877"/>
                  </a:cubicBezTo>
                  <a:cubicBezTo>
                    <a:pt x="64" y="18434"/>
                    <a:pt x="1" y="19214"/>
                    <a:pt x="383" y="19644"/>
                  </a:cubicBezTo>
                  <a:cubicBezTo>
                    <a:pt x="733" y="20010"/>
                    <a:pt x="1258" y="20249"/>
                    <a:pt x="1704" y="20440"/>
                  </a:cubicBezTo>
                  <a:cubicBezTo>
                    <a:pt x="2118" y="20615"/>
                    <a:pt x="2547" y="20790"/>
                    <a:pt x="3009" y="20806"/>
                  </a:cubicBezTo>
                  <a:cubicBezTo>
                    <a:pt x="3325" y="20814"/>
                    <a:pt x="3643" y="20818"/>
                    <a:pt x="3962" y="20818"/>
                  </a:cubicBezTo>
                  <a:cubicBezTo>
                    <a:pt x="4833" y="20818"/>
                    <a:pt x="5712" y="20789"/>
                    <a:pt x="6575" y="20742"/>
                  </a:cubicBezTo>
                  <a:cubicBezTo>
                    <a:pt x="7163" y="20710"/>
                    <a:pt x="7800" y="20679"/>
                    <a:pt x="8294" y="20344"/>
                  </a:cubicBezTo>
                  <a:cubicBezTo>
                    <a:pt x="8867" y="19946"/>
                    <a:pt x="8962" y="19230"/>
                    <a:pt x="8978" y="18593"/>
                  </a:cubicBezTo>
                  <a:cubicBezTo>
                    <a:pt x="8978" y="18180"/>
                    <a:pt x="8962" y="17750"/>
                    <a:pt x="8962" y="17336"/>
                  </a:cubicBezTo>
                  <a:cubicBezTo>
                    <a:pt x="8914" y="15585"/>
                    <a:pt x="8851" y="13818"/>
                    <a:pt x="8787" y="12051"/>
                  </a:cubicBezTo>
                  <a:cubicBezTo>
                    <a:pt x="8723" y="10030"/>
                    <a:pt x="8644" y="8008"/>
                    <a:pt x="8564" y="5987"/>
                  </a:cubicBezTo>
                  <a:cubicBezTo>
                    <a:pt x="8532" y="5239"/>
                    <a:pt x="8501" y="4491"/>
                    <a:pt x="8453" y="3742"/>
                  </a:cubicBezTo>
                  <a:cubicBezTo>
                    <a:pt x="8437" y="3281"/>
                    <a:pt x="8421" y="2803"/>
                    <a:pt x="8357" y="2342"/>
                  </a:cubicBezTo>
                  <a:cubicBezTo>
                    <a:pt x="8294" y="2007"/>
                    <a:pt x="8214" y="1657"/>
                    <a:pt x="8007" y="1371"/>
                  </a:cubicBezTo>
                  <a:cubicBezTo>
                    <a:pt x="7864" y="1164"/>
                    <a:pt x="7641" y="989"/>
                    <a:pt x="7434" y="830"/>
                  </a:cubicBezTo>
                  <a:cubicBezTo>
                    <a:pt x="7195" y="655"/>
                    <a:pt x="6957" y="464"/>
                    <a:pt x="6686" y="320"/>
                  </a:cubicBezTo>
                  <a:cubicBezTo>
                    <a:pt x="6495" y="193"/>
                    <a:pt x="6256" y="50"/>
                    <a:pt x="6017" y="18"/>
                  </a:cubicBezTo>
                  <a:cubicBezTo>
                    <a:pt x="5905" y="5"/>
                    <a:pt x="5789" y="0"/>
                    <a:pt x="5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71"/>
            <p:cNvSpPr/>
            <p:nvPr/>
          </p:nvSpPr>
          <p:spPr>
            <a:xfrm rot="145629">
              <a:off x="7818200" y="2417347"/>
              <a:ext cx="650459" cy="1530283"/>
            </a:xfrm>
            <a:custGeom>
              <a:avLst/>
              <a:gdLst/>
              <a:ahLst/>
              <a:cxnLst/>
              <a:rect l="l" t="t" r="r" b="b"/>
              <a:pathLst>
                <a:path w="8676" h="20412" extrusionOk="0">
                  <a:moveTo>
                    <a:pt x="5348" y="1"/>
                  </a:moveTo>
                  <a:cubicBezTo>
                    <a:pt x="5101" y="1"/>
                    <a:pt x="4854" y="18"/>
                    <a:pt x="4616" y="27"/>
                  </a:cubicBezTo>
                  <a:cubicBezTo>
                    <a:pt x="3980" y="43"/>
                    <a:pt x="3343" y="74"/>
                    <a:pt x="2706" y="106"/>
                  </a:cubicBezTo>
                  <a:cubicBezTo>
                    <a:pt x="2229" y="122"/>
                    <a:pt x="1751" y="138"/>
                    <a:pt x="1290" y="186"/>
                  </a:cubicBezTo>
                  <a:cubicBezTo>
                    <a:pt x="701" y="234"/>
                    <a:pt x="112" y="584"/>
                    <a:pt x="16" y="1220"/>
                  </a:cubicBezTo>
                  <a:cubicBezTo>
                    <a:pt x="0" y="1316"/>
                    <a:pt x="0" y="1427"/>
                    <a:pt x="0" y="1539"/>
                  </a:cubicBezTo>
                  <a:cubicBezTo>
                    <a:pt x="0" y="1984"/>
                    <a:pt x="0" y="2430"/>
                    <a:pt x="16" y="2876"/>
                  </a:cubicBezTo>
                  <a:cubicBezTo>
                    <a:pt x="16" y="4611"/>
                    <a:pt x="32" y="6346"/>
                    <a:pt x="48" y="8097"/>
                  </a:cubicBezTo>
                  <a:cubicBezTo>
                    <a:pt x="80" y="10150"/>
                    <a:pt x="96" y="12203"/>
                    <a:pt x="128" y="14257"/>
                  </a:cubicBezTo>
                  <a:cubicBezTo>
                    <a:pt x="159" y="15689"/>
                    <a:pt x="175" y="17106"/>
                    <a:pt x="239" y="18523"/>
                  </a:cubicBezTo>
                  <a:cubicBezTo>
                    <a:pt x="239" y="18682"/>
                    <a:pt x="255" y="18825"/>
                    <a:pt x="271" y="18968"/>
                  </a:cubicBezTo>
                  <a:cubicBezTo>
                    <a:pt x="287" y="19175"/>
                    <a:pt x="446" y="19319"/>
                    <a:pt x="589" y="19462"/>
                  </a:cubicBezTo>
                  <a:cubicBezTo>
                    <a:pt x="971" y="19844"/>
                    <a:pt x="1544" y="20337"/>
                    <a:pt x="2117" y="20385"/>
                  </a:cubicBezTo>
                  <a:cubicBezTo>
                    <a:pt x="2336" y="20405"/>
                    <a:pt x="2554" y="20411"/>
                    <a:pt x="2772" y="20411"/>
                  </a:cubicBezTo>
                  <a:cubicBezTo>
                    <a:pt x="3063" y="20411"/>
                    <a:pt x="3354" y="20401"/>
                    <a:pt x="3645" y="20401"/>
                  </a:cubicBezTo>
                  <a:cubicBezTo>
                    <a:pt x="4314" y="20385"/>
                    <a:pt x="4982" y="20369"/>
                    <a:pt x="5651" y="20353"/>
                  </a:cubicBezTo>
                  <a:cubicBezTo>
                    <a:pt x="6192" y="20321"/>
                    <a:pt x="6733" y="20321"/>
                    <a:pt x="7259" y="20210"/>
                  </a:cubicBezTo>
                  <a:cubicBezTo>
                    <a:pt x="7625" y="20130"/>
                    <a:pt x="7975" y="19987"/>
                    <a:pt x="8230" y="19716"/>
                  </a:cubicBezTo>
                  <a:cubicBezTo>
                    <a:pt x="8468" y="19446"/>
                    <a:pt x="8580" y="19080"/>
                    <a:pt x="8628" y="18714"/>
                  </a:cubicBezTo>
                  <a:cubicBezTo>
                    <a:pt x="8675" y="18427"/>
                    <a:pt x="8675" y="18141"/>
                    <a:pt x="8675" y="17854"/>
                  </a:cubicBezTo>
                  <a:cubicBezTo>
                    <a:pt x="8659" y="16294"/>
                    <a:pt x="8596" y="14734"/>
                    <a:pt x="8532" y="13159"/>
                  </a:cubicBezTo>
                  <a:cubicBezTo>
                    <a:pt x="8468" y="10978"/>
                    <a:pt x="8389" y="8781"/>
                    <a:pt x="8293" y="6585"/>
                  </a:cubicBezTo>
                  <a:cubicBezTo>
                    <a:pt x="8230" y="5168"/>
                    <a:pt x="8198" y="3751"/>
                    <a:pt x="8086" y="2351"/>
                  </a:cubicBezTo>
                  <a:cubicBezTo>
                    <a:pt x="8055" y="1841"/>
                    <a:pt x="7975" y="1268"/>
                    <a:pt x="7641" y="854"/>
                  </a:cubicBezTo>
                  <a:cubicBezTo>
                    <a:pt x="7434" y="616"/>
                    <a:pt x="7163" y="488"/>
                    <a:pt x="6877" y="361"/>
                  </a:cubicBezTo>
                  <a:cubicBezTo>
                    <a:pt x="6590" y="234"/>
                    <a:pt x="6288" y="138"/>
                    <a:pt x="5985" y="58"/>
                  </a:cubicBezTo>
                  <a:cubicBezTo>
                    <a:pt x="5778" y="14"/>
                    <a:pt x="5563" y="1"/>
                    <a:pt x="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71"/>
            <p:cNvSpPr/>
            <p:nvPr/>
          </p:nvSpPr>
          <p:spPr>
            <a:xfrm rot="145629">
              <a:off x="7773695" y="2407267"/>
              <a:ext cx="632541" cy="1507867"/>
            </a:xfrm>
            <a:custGeom>
              <a:avLst/>
              <a:gdLst/>
              <a:ahLst/>
              <a:cxnLst/>
              <a:rect l="l" t="t" r="r" b="b"/>
              <a:pathLst>
                <a:path w="8437" h="20113" extrusionOk="0">
                  <a:moveTo>
                    <a:pt x="5568" y="1"/>
                  </a:moveTo>
                  <a:cubicBezTo>
                    <a:pt x="4670" y="1"/>
                    <a:pt x="3761" y="56"/>
                    <a:pt x="2866" y="99"/>
                  </a:cubicBezTo>
                  <a:cubicBezTo>
                    <a:pt x="2436" y="115"/>
                    <a:pt x="2022" y="147"/>
                    <a:pt x="1592" y="178"/>
                  </a:cubicBezTo>
                  <a:cubicBezTo>
                    <a:pt x="1003" y="226"/>
                    <a:pt x="335" y="529"/>
                    <a:pt x="128" y="1133"/>
                  </a:cubicBezTo>
                  <a:cubicBezTo>
                    <a:pt x="0" y="1452"/>
                    <a:pt x="16" y="1802"/>
                    <a:pt x="32" y="2136"/>
                  </a:cubicBezTo>
                  <a:cubicBezTo>
                    <a:pt x="32" y="2646"/>
                    <a:pt x="48" y="3155"/>
                    <a:pt x="64" y="3648"/>
                  </a:cubicBezTo>
                  <a:cubicBezTo>
                    <a:pt x="112" y="5415"/>
                    <a:pt x="176" y="7166"/>
                    <a:pt x="239" y="8917"/>
                  </a:cubicBezTo>
                  <a:cubicBezTo>
                    <a:pt x="303" y="10891"/>
                    <a:pt x="382" y="12865"/>
                    <a:pt x="462" y="14838"/>
                  </a:cubicBezTo>
                  <a:cubicBezTo>
                    <a:pt x="510" y="16032"/>
                    <a:pt x="542" y="17226"/>
                    <a:pt x="637" y="18420"/>
                  </a:cubicBezTo>
                  <a:cubicBezTo>
                    <a:pt x="669" y="18913"/>
                    <a:pt x="733" y="19423"/>
                    <a:pt x="1146" y="19741"/>
                  </a:cubicBezTo>
                  <a:cubicBezTo>
                    <a:pt x="1592" y="20075"/>
                    <a:pt x="2165" y="20091"/>
                    <a:pt x="2690" y="20107"/>
                  </a:cubicBezTo>
                  <a:cubicBezTo>
                    <a:pt x="2955" y="20111"/>
                    <a:pt x="3220" y="20113"/>
                    <a:pt x="3484" y="20113"/>
                  </a:cubicBezTo>
                  <a:cubicBezTo>
                    <a:pt x="4397" y="20113"/>
                    <a:pt x="5307" y="20089"/>
                    <a:pt x="6208" y="20027"/>
                  </a:cubicBezTo>
                  <a:cubicBezTo>
                    <a:pt x="6781" y="19980"/>
                    <a:pt x="7386" y="19932"/>
                    <a:pt x="7848" y="19550"/>
                  </a:cubicBezTo>
                  <a:cubicBezTo>
                    <a:pt x="8341" y="19152"/>
                    <a:pt x="8405" y="18467"/>
                    <a:pt x="8421" y="17879"/>
                  </a:cubicBezTo>
                  <a:cubicBezTo>
                    <a:pt x="8437" y="17481"/>
                    <a:pt x="8421" y="17083"/>
                    <a:pt x="8405" y="16685"/>
                  </a:cubicBezTo>
                  <a:cubicBezTo>
                    <a:pt x="8373" y="15013"/>
                    <a:pt x="8309" y="13342"/>
                    <a:pt x="8246" y="11655"/>
                  </a:cubicBezTo>
                  <a:cubicBezTo>
                    <a:pt x="8182" y="9697"/>
                    <a:pt x="8102" y="7739"/>
                    <a:pt x="8023" y="5781"/>
                  </a:cubicBezTo>
                  <a:cubicBezTo>
                    <a:pt x="7975" y="4540"/>
                    <a:pt x="7943" y="3314"/>
                    <a:pt x="7848" y="2073"/>
                  </a:cubicBezTo>
                  <a:cubicBezTo>
                    <a:pt x="7816" y="1643"/>
                    <a:pt x="7752" y="1165"/>
                    <a:pt x="7529" y="767"/>
                  </a:cubicBezTo>
                  <a:cubicBezTo>
                    <a:pt x="7195" y="194"/>
                    <a:pt x="6527" y="19"/>
                    <a:pt x="5890" y="3"/>
                  </a:cubicBezTo>
                  <a:cubicBezTo>
                    <a:pt x="5783" y="2"/>
                    <a:pt x="5675" y="1"/>
                    <a:pt x="5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71"/>
            <p:cNvSpPr/>
            <p:nvPr/>
          </p:nvSpPr>
          <p:spPr>
            <a:xfrm rot="145629">
              <a:off x="8425648" y="3353394"/>
              <a:ext cx="143272" cy="121751"/>
            </a:xfrm>
            <a:custGeom>
              <a:avLst/>
              <a:gdLst/>
              <a:ahLst/>
              <a:cxnLst/>
              <a:rect l="l" t="t" r="r" b="b"/>
              <a:pathLst>
                <a:path w="1911" h="1624" extrusionOk="0">
                  <a:moveTo>
                    <a:pt x="1433" y="0"/>
                  </a:moveTo>
                  <a:cubicBezTo>
                    <a:pt x="1258" y="16"/>
                    <a:pt x="574" y="32"/>
                    <a:pt x="383" y="48"/>
                  </a:cubicBezTo>
                  <a:cubicBezTo>
                    <a:pt x="255" y="48"/>
                    <a:pt x="128" y="80"/>
                    <a:pt x="64" y="127"/>
                  </a:cubicBezTo>
                  <a:cubicBezTo>
                    <a:pt x="17" y="159"/>
                    <a:pt x="17" y="191"/>
                    <a:pt x="17" y="223"/>
                  </a:cubicBezTo>
                  <a:cubicBezTo>
                    <a:pt x="1" y="366"/>
                    <a:pt x="48" y="1337"/>
                    <a:pt x="64" y="1464"/>
                  </a:cubicBezTo>
                  <a:cubicBezTo>
                    <a:pt x="64" y="1496"/>
                    <a:pt x="80" y="1528"/>
                    <a:pt x="112" y="1560"/>
                  </a:cubicBezTo>
                  <a:cubicBezTo>
                    <a:pt x="176" y="1608"/>
                    <a:pt x="319" y="1624"/>
                    <a:pt x="446" y="1624"/>
                  </a:cubicBezTo>
                  <a:cubicBezTo>
                    <a:pt x="653" y="1608"/>
                    <a:pt x="1258" y="1592"/>
                    <a:pt x="1481" y="1576"/>
                  </a:cubicBezTo>
                  <a:cubicBezTo>
                    <a:pt x="1592" y="1576"/>
                    <a:pt x="1704" y="1560"/>
                    <a:pt x="1783" y="1528"/>
                  </a:cubicBezTo>
                  <a:cubicBezTo>
                    <a:pt x="1879" y="1480"/>
                    <a:pt x="1895" y="1417"/>
                    <a:pt x="1895" y="1369"/>
                  </a:cubicBezTo>
                  <a:cubicBezTo>
                    <a:pt x="1911" y="1242"/>
                    <a:pt x="1879" y="318"/>
                    <a:pt x="1847" y="191"/>
                  </a:cubicBezTo>
                  <a:cubicBezTo>
                    <a:pt x="1847" y="143"/>
                    <a:pt x="1831" y="80"/>
                    <a:pt x="1736" y="48"/>
                  </a:cubicBezTo>
                  <a:cubicBezTo>
                    <a:pt x="1656" y="16"/>
                    <a:pt x="1545" y="0"/>
                    <a:pt x="14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71"/>
            <p:cNvSpPr/>
            <p:nvPr/>
          </p:nvSpPr>
          <p:spPr>
            <a:xfrm rot="145629">
              <a:off x="8460314" y="3323394"/>
              <a:ext cx="122955" cy="181427"/>
            </a:xfrm>
            <a:custGeom>
              <a:avLst/>
              <a:gdLst/>
              <a:ahLst/>
              <a:cxnLst/>
              <a:rect l="l" t="t" r="r" b="b"/>
              <a:pathLst>
                <a:path w="1640" h="2420" extrusionOk="0">
                  <a:moveTo>
                    <a:pt x="1560" y="0"/>
                  </a:moveTo>
                  <a:cubicBezTo>
                    <a:pt x="1560" y="0"/>
                    <a:pt x="812" y="16"/>
                    <a:pt x="510" y="32"/>
                  </a:cubicBezTo>
                  <a:cubicBezTo>
                    <a:pt x="223" y="48"/>
                    <a:pt x="0" y="589"/>
                    <a:pt x="16" y="1242"/>
                  </a:cubicBezTo>
                  <a:cubicBezTo>
                    <a:pt x="48" y="1910"/>
                    <a:pt x="303" y="2420"/>
                    <a:pt x="605" y="2420"/>
                  </a:cubicBezTo>
                  <a:cubicBezTo>
                    <a:pt x="780" y="2404"/>
                    <a:pt x="1640" y="2372"/>
                    <a:pt x="1640" y="2372"/>
                  </a:cubicBez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71"/>
            <p:cNvSpPr/>
            <p:nvPr/>
          </p:nvSpPr>
          <p:spPr>
            <a:xfrm rot="145629">
              <a:off x="8537859" y="3325796"/>
              <a:ext cx="84794" cy="177978"/>
            </a:xfrm>
            <a:custGeom>
              <a:avLst/>
              <a:gdLst/>
              <a:ahLst/>
              <a:cxnLst/>
              <a:rect l="l" t="t" r="r" b="b"/>
              <a:pathLst>
                <a:path w="1131" h="2374" extrusionOk="0">
                  <a:moveTo>
                    <a:pt x="539" y="1"/>
                  </a:moveTo>
                  <a:cubicBezTo>
                    <a:pt x="535" y="1"/>
                    <a:pt x="530" y="1"/>
                    <a:pt x="526" y="1"/>
                  </a:cubicBezTo>
                  <a:cubicBezTo>
                    <a:pt x="224" y="1"/>
                    <a:pt x="1" y="558"/>
                    <a:pt x="33" y="1211"/>
                  </a:cubicBezTo>
                  <a:cubicBezTo>
                    <a:pt x="48" y="1854"/>
                    <a:pt x="296" y="2373"/>
                    <a:pt x="592" y="2373"/>
                  </a:cubicBezTo>
                  <a:cubicBezTo>
                    <a:pt x="597" y="2373"/>
                    <a:pt x="601" y="2373"/>
                    <a:pt x="606" y="2373"/>
                  </a:cubicBezTo>
                  <a:cubicBezTo>
                    <a:pt x="908" y="2373"/>
                    <a:pt x="1131" y="1832"/>
                    <a:pt x="1099" y="1163"/>
                  </a:cubicBezTo>
                  <a:cubicBezTo>
                    <a:pt x="1083" y="520"/>
                    <a:pt x="821" y="1"/>
                    <a:pt x="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71"/>
            <p:cNvSpPr/>
            <p:nvPr/>
          </p:nvSpPr>
          <p:spPr>
            <a:xfrm rot="145629">
              <a:off x="8012464" y="3618088"/>
              <a:ext cx="159991" cy="152863"/>
            </a:xfrm>
            <a:custGeom>
              <a:avLst/>
              <a:gdLst/>
              <a:ahLst/>
              <a:cxnLst/>
              <a:rect l="l" t="t" r="r" b="b"/>
              <a:pathLst>
                <a:path w="2134" h="2039" extrusionOk="0">
                  <a:moveTo>
                    <a:pt x="1066" y="0"/>
                  </a:moveTo>
                  <a:cubicBezTo>
                    <a:pt x="1056" y="0"/>
                    <a:pt x="1045" y="0"/>
                    <a:pt x="1035" y="1"/>
                  </a:cubicBezTo>
                  <a:cubicBezTo>
                    <a:pt x="446" y="32"/>
                    <a:pt x="0" y="494"/>
                    <a:pt x="16" y="1051"/>
                  </a:cubicBezTo>
                  <a:cubicBezTo>
                    <a:pt x="32" y="1614"/>
                    <a:pt x="508" y="2038"/>
                    <a:pt x="1068" y="2038"/>
                  </a:cubicBezTo>
                  <a:cubicBezTo>
                    <a:pt x="1078" y="2038"/>
                    <a:pt x="1088" y="2038"/>
                    <a:pt x="1099" y="2038"/>
                  </a:cubicBezTo>
                  <a:cubicBezTo>
                    <a:pt x="1688" y="2022"/>
                    <a:pt x="2133" y="1545"/>
                    <a:pt x="2117" y="987"/>
                  </a:cubicBezTo>
                  <a:cubicBezTo>
                    <a:pt x="2102" y="425"/>
                    <a:pt x="1626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71"/>
            <p:cNvSpPr/>
            <p:nvPr/>
          </p:nvSpPr>
          <p:spPr>
            <a:xfrm rot="145629">
              <a:off x="8061305" y="3626018"/>
              <a:ext cx="100388" cy="139744"/>
            </a:xfrm>
            <a:custGeom>
              <a:avLst/>
              <a:gdLst/>
              <a:ahLst/>
              <a:cxnLst/>
              <a:rect l="l" t="t" r="r" b="b"/>
              <a:pathLst>
                <a:path w="1339" h="1864" extrusionOk="0">
                  <a:moveTo>
                    <a:pt x="504" y="1"/>
                  </a:moveTo>
                  <a:cubicBezTo>
                    <a:pt x="496" y="1"/>
                    <a:pt x="487" y="1"/>
                    <a:pt x="478" y="1"/>
                  </a:cubicBezTo>
                  <a:cubicBezTo>
                    <a:pt x="17" y="17"/>
                    <a:pt x="1" y="17"/>
                    <a:pt x="1" y="17"/>
                  </a:cubicBezTo>
                  <a:lnTo>
                    <a:pt x="65" y="1863"/>
                  </a:lnTo>
                  <a:cubicBezTo>
                    <a:pt x="65" y="1863"/>
                    <a:pt x="287" y="1863"/>
                    <a:pt x="542" y="1847"/>
                  </a:cubicBezTo>
                  <a:cubicBezTo>
                    <a:pt x="988" y="1832"/>
                    <a:pt x="1338" y="1402"/>
                    <a:pt x="1322" y="892"/>
                  </a:cubicBezTo>
                  <a:cubicBezTo>
                    <a:pt x="1291" y="393"/>
                    <a:pt x="938" y="1"/>
                    <a:pt x="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71"/>
            <p:cNvSpPr/>
            <p:nvPr/>
          </p:nvSpPr>
          <p:spPr>
            <a:xfrm rot="145629">
              <a:off x="8001720" y="3625196"/>
              <a:ext cx="124154" cy="138544"/>
            </a:xfrm>
            <a:custGeom>
              <a:avLst/>
              <a:gdLst/>
              <a:ahLst/>
              <a:cxnLst/>
              <a:rect l="l" t="t" r="r" b="b"/>
              <a:pathLst>
                <a:path w="1656" h="1848" extrusionOk="0">
                  <a:moveTo>
                    <a:pt x="822" y="1"/>
                  </a:moveTo>
                  <a:cubicBezTo>
                    <a:pt x="813" y="1"/>
                    <a:pt x="805" y="1"/>
                    <a:pt x="796" y="1"/>
                  </a:cubicBezTo>
                  <a:cubicBezTo>
                    <a:pt x="350" y="17"/>
                    <a:pt x="0" y="447"/>
                    <a:pt x="16" y="956"/>
                  </a:cubicBezTo>
                  <a:cubicBezTo>
                    <a:pt x="32" y="1456"/>
                    <a:pt x="399" y="1848"/>
                    <a:pt x="834" y="1848"/>
                  </a:cubicBezTo>
                  <a:cubicBezTo>
                    <a:pt x="842" y="1848"/>
                    <a:pt x="851" y="1848"/>
                    <a:pt x="860" y="1847"/>
                  </a:cubicBezTo>
                  <a:cubicBezTo>
                    <a:pt x="1305" y="1831"/>
                    <a:pt x="1656" y="1402"/>
                    <a:pt x="1640" y="892"/>
                  </a:cubicBezTo>
                  <a:cubicBezTo>
                    <a:pt x="1624" y="393"/>
                    <a:pt x="1256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71"/>
            <p:cNvSpPr/>
            <p:nvPr/>
          </p:nvSpPr>
          <p:spPr>
            <a:xfrm rot="145629">
              <a:off x="8064578" y="3934518"/>
              <a:ext cx="101512" cy="497799"/>
            </a:xfrm>
            <a:custGeom>
              <a:avLst/>
              <a:gdLst/>
              <a:ahLst/>
              <a:cxnLst/>
              <a:rect l="l" t="t" r="r" b="b"/>
              <a:pathLst>
                <a:path w="1354" h="6640" extrusionOk="0">
                  <a:moveTo>
                    <a:pt x="1115" y="1"/>
                  </a:moveTo>
                  <a:lnTo>
                    <a:pt x="0" y="49"/>
                  </a:lnTo>
                  <a:lnTo>
                    <a:pt x="223" y="6209"/>
                  </a:lnTo>
                  <a:cubicBezTo>
                    <a:pt x="239" y="6439"/>
                    <a:pt x="431" y="6639"/>
                    <a:pt x="673" y="6639"/>
                  </a:cubicBezTo>
                  <a:cubicBezTo>
                    <a:pt x="682" y="6639"/>
                    <a:pt x="691" y="6639"/>
                    <a:pt x="701" y="6638"/>
                  </a:cubicBezTo>
                  <a:lnTo>
                    <a:pt x="908" y="6638"/>
                  </a:lnTo>
                  <a:cubicBezTo>
                    <a:pt x="1162" y="6622"/>
                    <a:pt x="1353" y="6415"/>
                    <a:pt x="1337" y="6161"/>
                  </a:cubicBezTo>
                  <a:lnTo>
                    <a:pt x="1115" y="1"/>
                  </a:lnTo>
                  <a:close/>
                </a:path>
              </a:pathLst>
            </a:custGeom>
            <a:solidFill>
              <a:schemeClr val="lt2"/>
            </a:solidFill>
            <a:ln w="400" cap="flat" cmpd="sng">
              <a:solidFill>
                <a:srgbClr val="1D262D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71"/>
            <p:cNvSpPr/>
            <p:nvPr/>
          </p:nvSpPr>
          <p:spPr>
            <a:xfrm rot="145629">
              <a:off x="7791187" y="3406035"/>
              <a:ext cx="599178" cy="50005"/>
            </a:xfrm>
            <a:custGeom>
              <a:avLst/>
              <a:gdLst/>
              <a:ahLst/>
              <a:cxnLst/>
              <a:rect l="l" t="t" r="r" b="b"/>
              <a:pathLst>
                <a:path w="7992" h="667" extrusionOk="0">
                  <a:moveTo>
                    <a:pt x="6337" y="1"/>
                  </a:moveTo>
                  <a:cubicBezTo>
                    <a:pt x="5955" y="1"/>
                    <a:pt x="5573" y="8"/>
                    <a:pt x="5191" y="8"/>
                  </a:cubicBezTo>
                  <a:cubicBezTo>
                    <a:pt x="3917" y="40"/>
                    <a:pt x="2644" y="87"/>
                    <a:pt x="1386" y="199"/>
                  </a:cubicBezTo>
                  <a:cubicBezTo>
                    <a:pt x="988" y="231"/>
                    <a:pt x="543" y="231"/>
                    <a:pt x="161" y="390"/>
                  </a:cubicBezTo>
                  <a:cubicBezTo>
                    <a:pt x="0" y="448"/>
                    <a:pt x="53" y="666"/>
                    <a:pt x="210" y="666"/>
                  </a:cubicBezTo>
                  <a:cubicBezTo>
                    <a:pt x="225" y="666"/>
                    <a:pt x="240" y="664"/>
                    <a:pt x="256" y="660"/>
                  </a:cubicBezTo>
                  <a:cubicBezTo>
                    <a:pt x="559" y="565"/>
                    <a:pt x="909" y="549"/>
                    <a:pt x="1243" y="517"/>
                  </a:cubicBezTo>
                  <a:cubicBezTo>
                    <a:pt x="1816" y="469"/>
                    <a:pt x="2389" y="438"/>
                    <a:pt x="2962" y="406"/>
                  </a:cubicBezTo>
                  <a:cubicBezTo>
                    <a:pt x="3991" y="353"/>
                    <a:pt x="5019" y="322"/>
                    <a:pt x="6057" y="322"/>
                  </a:cubicBezTo>
                  <a:cubicBezTo>
                    <a:pt x="6272" y="322"/>
                    <a:pt x="6487" y="323"/>
                    <a:pt x="6703" y="326"/>
                  </a:cubicBezTo>
                  <a:cubicBezTo>
                    <a:pt x="6941" y="326"/>
                    <a:pt x="7164" y="342"/>
                    <a:pt x="7403" y="358"/>
                  </a:cubicBezTo>
                  <a:cubicBezTo>
                    <a:pt x="7509" y="358"/>
                    <a:pt x="7608" y="372"/>
                    <a:pt x="7710" y="372"/>
                  </a:cubicBezTo>
                  <a:cubicBezTo>
                    <a:pt x="7760" y="372"/>
                    <a:pt x="7812" y="369"/>
                    <a:pt x="7865" y="358"/>
                  </a:cubicBezTo>
                  <a:cubicBezTo>
                    <a:pt x="7944" y="326"/>
                    <a:pt x="7992" y="199"/>
                    <a:pt x="7912" y="135"/>
                  </a:cubicBezTo>
                  <a:cubicBezTo>
                    <a:pt x="7785" y="40"/>
                    <a:pt x="7642" y="40"/>
                    <a:pt x="7499" y="40"/>
                  </a:cubicBezTo>
                  <a:cubicBezTo>
                    <a:pt x="7292" y="24"/>
                    <a:pt x="7101" y="8"/>
                    <a:pt x="6910" y="8"/>
                  </a:cubicBezTo>
                  <a:cubicBezTo>
                    <a:pt x="6719" y="2"/>
                    <a:pt x="6528" y="1"/>
                    <a:pt x="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71"/>
            <p:cNvSpPr/>
            <p:nvPr/>
          </p:nvSpPr>
          <p:spPr>
            <a:xfrm rot="145629">
              <a:off x="7827589" y="2456226"/>
              <a:ext cx="37111" cy="37035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5" y="0"/>
                  </a:moveTo>
                  <a:cubicBezTo>
                    <a:pt x="208" y="0"/>
                    <a:pt x="128" y="16"/>
                    <a:pt x="96" y="64"/>
                  </a:cubicBezTo>
                  <a:cubicBezTo>
                    <a:pt x="96" y="80"/>
                    <a:pt x="80" y="96"/>
                    <a:pt x="64" y="96"/>
                  </a:cubicBezTo>
                  <a:cubicBezTo>
                    <a:pt x="48" y="128"/>
                    <a:pt x="17" y="159"/>
                    <a:pt x="17" y="207"/>
                  </a:cubicBezTo>
                  <a:cubicBezTo>
                    <a:pt x="1" y="255"/>
                    <a:pt x="1" y="287"/>
                    <a:pt x="17" y="334"/>
                  </a:cubicBezTo>
                  <a:cubicBezTo>
                    <a:pt x="33" y="382"/>
                    <a:pt x="80" y="430"/>
                    <a:pt x="128" y="462"/>
                  </a:cubicBezTo>
                  <a:cubicBezTo>
                    <a:pt x="163" y="483"/>
                    <a:pt x="202" y="493"/>
                    <a:pt x="242" y="493"/>
                  </a:cubicBezTo>
                  <a:cubicBezTo>
                    <a:pt x="348" y="493"/>
                    <a:pt x="455" y="423"/>
                    <a:pt x="478" y="319"/>
                  </a:cubicBezTo>
                  <a:cubicBezTo>
                    <a:pt x="478" y="303"/>
                    <a:pt x="478" y="287"/>
                    <a:pt x="478" y="271"/>
                  </a:cubicBezTo>
                  <a:cubicBezTo>
                    <a:pt x="494" y="223"/>
                    <a:pt x="494" y="175"/>
                    <a:pt x="462" y="128"/>
                  </a:cubicBezTo>
                  <a:cubicBezTo>
                    <a:pt x="446" y="80"/>
                    <a:pt x="415" y="48"/>
                    <a:pt x="367" y="16"/>
                  </a:cubicBezTo>
                  <a:cubicBezTo>
                    <a:pt x="335" y="0"/>
                    <a:pt x="287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71"/>
            <p:cNvSpPr/>
            <p:nvPr/>
          </p:nvSpPr>
          <p:spPr>
            <a:xfrm rot="145629">
              <a:off x="7828008" y="2532304"/>
              <a:ext cx="35837" cy="35011"/>
            </a:xfrm>
            <a:custGeom>
              <a:avLst/>
              <a:gdLst/>
              <a:ahLst/>
              <a:cxnLst/>
              <a:rect l="l" t="t" r="r" b="b"/>
              <a:pathLst>
                <a:path w="478" h="467" extrusionOk="0">
                  <a:moveTo>
                    <a:pt x="267" y="1"/>
                  </a:moveTo>
                  <a:cubicBezTo>
                    <a:pt x="257" y="1"/>
                    <a:pt x="248" y="2"/>
                    <a:pt x="239" y="5"/>
                  </a:cubicBezTo>
                  <a:cubicBezTo>
                    <a:pt x="160" y="5"/>
                    <a:pt x="80" y="53"/>
                    <a:pt x="32" y="116"/>
                  </a:cubicBezTo>
                  <a:cubicBezTo>
                    <a:pt x="16" y="164"/>
                    <a:pt x="0" y="228"/>
                    <a:pt x="16" y="275"/>
                  </a:cubicBezTo>
                  <a:cubicBezTo>
                    <a:pt x="16" y="291"/>
                    <a:pt x="16" y="307"/>
                    <a:pt x="32" y="323"/>
                  </a:cubicBezTo>
                  <a:cubicBezTo>
                    <a:pt x="48" y="355"/>
                    <a:pt x="64" y="387"/>
                    <a:pt x="80" y="403"/>
                  </a:cubicBezTo>
                  <a:cubicBezTo>
                    <a:pt x="112" y="435"/>
                    <a:pt x="128" y="435"/>
                    <a:pt x="160" y="451"/>
                  </a:cubicBezTo>
                  <a:cubicBezTo>
                    <a:pt x="191" y="467"/>
                    <a:pt x="223" y="467"/>
                    <a:pt x="255" y="467"/>
                  </a:cubicBezTo>
                  <a:cubicBezTo>
                    <a:pt x="303" y="467"/>
                    <a:pt x="367" y="435"/>
                    <a:pt x="414" y="387"/>
                  </a:cubicBezTo>
                  <a:lnTo>
                    <a:pt x="446" y="339"/>
                  </a:lnTo>
                  <a:cubicBezTo>
                    <a:pt x="446" y="323"/>
                    <a:pt x="462" y="307"/>
                    <a:pt x="462" y="291"/>
                  </a:cubicBezTo>
                  <a:cubicBezTo>
                    <a:pt x="478" y="228"/>
                    <a:pt x="478" y="180"/>
                    <a:pt x="446" y="132"/>
                  </a:cubicBezTo>
                  <a:cubicBezTo>
                    <a:pt x="430" y="100"/>
                    <a:pt x="414" y="69"/>
                    <a:pt x="382" y="37"/>
                  </a:cubicBezTo>
                  <a:cubicBezTo>
                    <a:pt x="344" y="24"/>
                    <a:pt x="30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71"/>
            <p:cNvSpPr/>
            <p:nvPr/>
          </p:nvSpPr>
          <p:spPr>
            <a:xfrm rot="145629">
              <a:off x="7828388" y="2609057"/>
              <a:ext cx="34637" cy="33511"/>
            </a:xfrm>
            <a:custGeom>
              <a:avLst/>
              <a:gdLst/>
              <a:ahLst/>
              <a:cxnLst/>
              <a:rect l="l" t="t" r="r" b="b"/>
              <a:pathLst>
                <a:path w="462" h="447" extrusionOk="0">
                  <a:moveTo>
                    <a:pt x="223" y="1"/>
                  </a:moveTo>
                  <a:cubicBezTo>
                    <a:pt x="159" y="1"/>
                    <a:pt x="112" y="32"/>
                    <a:pt x="64" y="64"/>
                  </a:cubicBezTo>
                  <a:cubicBezTo>
                    <a:pt x="32" y="112"/>
                    <a:pt x="0" y="176"/>
                    <a:pt x="16" y="223"/>
                  </a:cubicBezTo>
                  <a:cubicBezTo>
                    <a:pt x="16" y="287"/>
                    <a:pt x="32" y="335"/>
                    <a:pt x="80" y="383"/>
                  </a:cubicBezTo>
                  <a:cubicBezTo>
                    <a:pt x="128" y="414"/>
                    <a:pt x="175" y="446"/>
                    <a:pt x="239" y="446"/>
                  </a:cubicBezTo>
                  <a:cubicBezTo>
                    <a:pt x="303" y="430"/>
                    <a:pt x="350" y="414"/>
                    <a:pt x="398" y="367"/>
                  </a:cubicBezTo>
                  <a:cubicBezTo>
                    <a:pt x="430" y="335"/>
                    <a:pt x="462" y="271"/>
                    <a:pt x="446" y="208"/>
                  </a:cubicBezTo>
                  <a:cubicBezTo>
                    <a:pt x="446" y="160"/>
                    <a:pt x="430" y="96"/>
                    <a:pt x="382" y="48"/>
                  </a:cubicBezTo>
                  <a:cubicBezTo>
                    <a:pt x="334" y="17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71"/>
            <p:cNvSpPr/>
            <p:nvPr/>
          </p:nvSpPr>
          <p:spPr>
            <a:xfrm rot="145629">
              <a:off x="7831095" y="2687907"/>
              <a:ext cx="28714" cy="27664"/>
            </a:xfrm>
            <a:custGeom>
              <a:avLst/>
              <a:gdLst/>
              <a:ahLst/>
              <a:cxnLst/>
              <a:rect l="l" t="t" r="r" b="b"/>
              <a:pathLst>
                <a:path w="383" h="369" extrusionOk="0">
                  <a:moveTo>
                    <a:pt x="176" y="0"/>
                  </a:moveTo>
                  <a:cubicBezTo>
                    <a:pt x="128" y="0"/>
                    <a:pt x="80" y="32"/>
                    <a:pt x="49" y="64"/>
                  </a:cubicBezTo>
                  <a:cubicBezTo>
                    <a:pt x="17" y="96"/>
                    <a:pt x="1" y="143"/>
                    <a:pt x="1" y="191"/>
                  </a:cubicBezTo>
                  <a:cubicBezTo>
                    <a:pt x="16" y="280"/>
                    <a:pt x="85" y="368"/>
                    <a:pt x="171" y="368"/>
                  </a:cubicBezTo>
                  <a:cubicBezTo>
                    <a:pt x="178" y="368"/>
                    <a:pt x="185" y="367"/>
                    <a:pt x="192" y="366"/>
                  </a:cubicBezTo>
                  <a:cubicBezTo>
                    <a:pt x="240" y="366"/>
                    <a:pt x="287" y="350"/>
                    <a:pt x="319" y="319"/>
                  </a:cubicBezTo>
                  <a:cubicBezTo>
                    <a:pt x="351" y="271"/>
                    <a:pt x="383" y="223"/>
                    <a:pt x="367" y="175"/>
                  </a:cubicBezTo>
                  <a:cubicBezTo>
                    <a:pt x="367" y="80"/>
                    <a:pt x="28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71"/>
            <p:cNvSpPr/>
            <p:nvPr/>
          </p:nvSpPr>
          <p:spPr>
            <a:xfrm rot="145629">
              <a:off x="7827887" y="2760762"/>
              <a:ext cx="34712" cy="33437"/>
            </a:xfrm>
            <a:custGeom>
              <a:avLst/>
              <a:gdLst/>
              <a:ahLst/>
              <a:cxnLst/>
              <a:rect l="l" t="t" r="r" b="b"/>
              <a:pathLst>
                <a:path w="463" h="446" extrusionOk="0">
                  <a:moveTo>
                    <a:pt x="224" y="0"/>
                  </a:moveTo>
                  <a:cubicBezTo>
                    <a:pt x="160" y="0"/>
                    <a:pt x="96" y="32"/>
                    <a:pt x="64" y="64"/>
                  </a:cubicBezTo>
                  <a:cubicBezTo>
                    <a:pt x="17" y="112"/>
                    <a:pt x="1" y="175"/>
                    <a:pt x="1" y="223"/>
                  </a:cubicBezTo>
                  <a:cubicBezTo>
                    <a:pt x="1" y="287"/>
                    <a:pt x="33" y="350"/>
                    <a:pt x="80" y="382"/>
                  </a:cubicBezTo>
                  <a:cubicBezTo>
                    <a:pt x="112" y="430"/>
                    <a:pt x="176" y="446"/>
                    <a:pt x="240" y="446"/>
                  </a:cubicBezTo>
                  <a:cubicBezTo>
                    <a:pt x="287" y="446"/>
                    <a:pt x="351" y="414"/>
                    <a:pt x="399" y="382"/>
                  </a:cubicBezTo>
                  <a:cubicBezTo>
                    <a:pt x="431" y="334"/>
                    <a:pt x="462" y="271"/>
                    <a:pt x="446" y="207"/>
                  </a:cubicBezTo>
                  <a:cubicBezTo>
                    <a:pt x="446" y="159"/>
                    <a:pt x="431" y="96"/>
                    <a:pt x="383" y="64"/>
                  </a:cubicBezTo>
                  <a:cubicBezTo>
                    <a:pt x="335" y="16"/>
                    <a:pt x="287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71"/>
            <p:cNvSpPr/>
            <p:nvPr/>
          </p:nvSpPr>
          <p:spPr>
            <a:xfrm rot="145629">
              <a:off x="7821652" y="2833577"/>
              <a:ext cx="44983" cy="33511"/>
            </a:xfrm>
            <a:custGeom>
              <a:avLst/>
              <a:gdLst/>
              <a:ahLst/>
              <a:cxnLst/>
              <a:rect l="l" t="t" r="r" b="b"/>
              <a:pathLst>
                <a:path w="600" h="447" extrusionOk="0">
                  <a:moveTo>
                    <a:pt x="297" y="0"/>
                  </a:moveTo>
                  <a:cubicBezTo>
                    <a:pt x="0" y="16"/>
                    <a:pt x="10" y="446"/>
                    <a:pt x="298" y="446"/>
                  </a:cubicBezTo>
                  <a:cubicBezTo>
                    <a:pt x="303" y="446"/>
                    <a:pt x="308" y="446"/>
                    <a:pt x="313" y="446"/>
                  </a:cubicBezTo>
                  <a:cubicBezTo>
                    <a:pt x="600" y="446"/>
                    <a:pt x="584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71"/>
            <p:cNvSpPr/>
            <p:nvPr/>
          </p:nvSpPr>
          <p:spPr>
            <a:xfrm rot="145629">
              <a:off x="7826466" y="2907550"/>
              <a:ext cx="34712" cy="33511"/>
            </a:xfrm>
            <a:custGeom>
              <a:avLst/>
              <a:gdLst/>
              <a:ahLst/>
              <a:cxnLst/>
              <a:rect l="l" t="t" r="r" b="b"/>
              <a:pathLst>
                <a:path w="463" h="447" extrusionOk="0">
                  <a:moveTo>
                    <a:pt x="223" y="1"/>
                  </a:moveTo>
                  <a:cubicBezTo>
                    <a:pt x="176" y="1"/>
                    <a:pt x="112" y="33"/>
                    <a:pt x="64" y="65"/>
                  </a:cubicBezTo>
                  <a:cubicBezTo>
                    <a:pt x="32" y="112"/>
                    <a:pt x="0" y="176"/>
                    <a:pt x="0" y="224"/>
                  </a:cubicBezTo>
                  <a:cubicBezTo>
                    <a:pt x="16" y="287"/>
                    <a:pt x="32" y="351"/>
                    <a:pt x="80" y="383"/>
                  </a:cubicBezTo>
                  <a:cubicBezTo>
                    <a:pt x="128" y="431"/>
                    <a:pt x="176" y="447"/>
                    <a:pt x="239" y="447"/>
                  </a:cubicBezTo>
                  <a:cubicBezTo>
                    <a:pt x="303" y="447"/>
                    <a:pt x="367" y="415"/>
                    <a:pt x="398" y="383"/>
                  </a:cubicBezTo>
                  <a:cubicBezTo>
                    <a:pt x="446" y="335"/>
                    <a:pt x="462" y="272"/>
                    <a:pt x="462" y="208"/>
                  </a:cubicBezTo>
                  <a:cubicBezTo>
                    <a:pt x="462" y="160"/>
                    <a:pt x="430" y="96"/>
                    <a:pt x="382" y="65"/>
                  </a:cubicBezTo>
                  <a:cubicBezTo>
                    <a:pt x="351" y="17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71"/>
            <p:cNvSpPr/>
            <p:nvPr/>
          </p:nvSpPr>
          <p:spPr>
            <a:xfrm rot="145629">
              <a:off x="7826877" y="2982802"/>
              <a:ext cx="33438" cy="33511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1"/>
                  </a:moveTo>
                  <a:cubicBezTo>
                    <a:pt x="143" y="1"/>
                    <a:pt x="64" y="49"/>
                    <a:pt x="32" y="112"/>
                  </a:cubicBezTo>
                  <a:cubicBezTo>
                    <a:pt x="0" y="160"/>
                    <a:pt x="0" y="208"/>
                    <a:pt x="16" y="255"/>
                  </a:cubicBezTo>
                  <a:cubicBezTo>
                    <a:pt x="16" y="303"/>
                    <a:pt x="32" y="351"/>
                    <a:pt x="80" y="383"/>
                  </a:cubicBezTo>
                  <a:cubicBezTo>
                    <a:pt x="128" y="415"/>
                    <a:pt x="175" y="446"/>
                    <a:pt x="239" y="446"/>
                  </a:cubicBezTo>
                  <a:cubicBezTo>
                    <a:pt x="287" y="446"/>
                    <a:pt x="334" y="415"/>
                    <a:pt x="366" y="383"/>
                  </a:cubicBezTo>
                  <a:lnTo>
                    <a:pt x="382" y="367"/>
                  </a:lnTo>
                  <a:cubicBezTo>
                    <a:pt x="398" y="351"/>
                    <a:pt x="398" y="335"/>
                    <a:pt x="414" y="319"/>
                  </a:cubicBezTo>
                  <a:cubicBezTo>
                    <a:pt x="430" y="303"/>
                    <a:pt x="430" y="287"/>
                    <a:pt x="430" y="271"/>
                  </a:cubicBezTo>
                  <a:cubicBezTo>
                    <a:pt x="446" y="224"/>
                    <a:pt x="446" y="176"/>
                    <a:pt x="414" y="128"/>
                  </a:cubicBezTo>
                  <a:cubicBezTo>
                    <a:pt x="398" y="96"/>
                    <a:pt x="382" y="64"/>
                    <a:pt x="350" y="49"/>
                  </a:cubicBezTo>
                  <a:cubicBezTo>
                    <a:pt x="319" y="17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71"/>
            <p:cNvSpPr/>
            <p:nvPr/>
          </p:nvSpPr>
          <p:spPr>
            <a:xfrm rot="145629">
              <a:off x="7827096" y="3061201"/>
              <a:ext cx="32313" cy="32762"/>
            </a:xfrm>
            <a:custGeom>
              <a:avLst/>
              <a:gdLst/>
              <a:ahLst/>
              <a:cxnLst/>
              <a:rect l="l" t="t" r="r" b="b"/>
              <a:pathLst>
                <a:path w="431" h="437" extrusionOk="0">
                  <a:moveTo>
                    <a:pt x="214" y="0"/>
                  </a:moveTo>
                  <a:cubicBezTo>
                    <a:pt x="175" y="0"/>
                    <a:pt x="131" y="15"/>
                    <a:pt x="96" y="38"/>
                  </a:cubicBezTo>
                  <a:cubicBezTo>
                    <a:pt x="33" y="70"/>
                    <a:pt x="1" y="150"/>
                    <a:pt x="1" y="229"/>
                  </a:cubicBezTo>
                  <a:cubicBezTo>
                    <a:pt x="1" y="261"/>
                    <a:pt x="17" y="309"/>
                    <a:pt x="33" y="341"/>
                  </a:cubicBezTo>
                  <a:cubicBezTo>
                    <a:pt x="65" y="388"/>
                    <a:pt x="112" y="420"/>
                    <a:pt x="160" y="436"/>
                  </a:cubicBezTo>
                  <a:lnTo>
                    <a:pt x="208" y="436"/>
                  </a:lnTo>
                  <a:cubicBezTo>
                    <a:pt x="256" y="436"/>
                    <a:pt x="287" y="420"/>
                    <a:pt x="319" y="404"/>
                  </a:cubicBezTo>
                  <a:cubicBezTo>
                    <a:pt x="351" y="388"/>
                    <a:pt x="383" y="356"/>
                    <a:pt x="399" y="309"/>
                  </a:cubicBezTo>
                  <a:cubicBezTo>
                    <a:pt x="415" y="277"/>
                    <a:pt x="431" y="245"/>
                    <a:pt x="431" y="213"/>
                  </a:cubicBezTo>
                  <a:cubicBezTo>
                    <a:pt x="431" y="165"/>
                    <a:pt x="415" y="134"/>
                    <a:pt x="399" y="102"/>
                  </a:cubicBezTo>
                  <a:cubicBezTo>
                    <a:pt x="367" y="54"/>
                    <a:pt x="319" y="22"/>
                    <a:pt x="256" y="6"/>
                  </a:cubicBezTo>
                  <a:cubicBezTo>
                    <a:pt x="243" y="2"/>
                    <a:pt x="229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71"/>
            <p:cNvSpPr/>
            <p:nvPr/>
          </p:nvSpPr>
          <p:spPr>
            <a:xfrm rot="145629">
              <a:off x="7820778" y="3135631"/>
              <a:ext cx="44608" cy="33586"/>
            </a:xfrm>
            <a:custGeom>
              <a:avLst/>
              <a:gdLst/>
              <a:ahLst/>
              <a:cxnLst/>
              <a:rect l="l" t="t" r="r" b="b"/>
              <a:pathLst>
                <a:path w="595" h="448" extrusionOk="0">
                  <a:moveTo>
                    <a:pt x="297" y="1"/>
                  </a:moveTo>
                  <a:cubicBezTo>
                    <a:pt x="292" y="1"/>
                    <a:pt x="287" y="1"/>
                    <a:pt x="282" y="1"/>
                  </a:cubicBezTo>
                  <a:cubicBezTo>
                    <a:pt x="0" y="1"/>
                    <a:pt x="11" y="447"/>
                    <a:pt x="283" y="447"/>
                  </a:cubicBezTo>
                  <a:cubicBezTo>
                    <a:pt x="288" y="447"/>
                    <a:pt x="293" y="447"/>
                    <a:pt x="298" y="447"/>
                  </a:cubicBezTo>
                  <a:cubicBezTo>
                    <a:pt x="595" y="447"/>
                    <a:pt x="585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71"/>
            <p:cNvSpPr/>
            <p:nvPr/>
          </p:nvSpPr>
          <p:spPr>
            <a:xfrm rot="145629">
              <a:off x="7821266" y="3209663"/>
              <a:ext cx="42284" cy="32387"/>
            </a:xfrm>
            <a:custGeom>
              <a:avLst/>
              <a:gdLst/>
              <a:ahLst/>
              <a:cxnLst/>
              <a:rect l="l" t="t" r="r" b="b"/>
              <a:pathLst>
                <a:path w="564" h="432" extrusionOk="0">
                  <a:moveTo>
                    <a:pt x="296" y="1"/>
                  </a:moveTo>
                  <a:cubicBezTo>
                    <a:pt x="291" y="1"/>
                    <a:pt x="286" y="1"/>
                    <a:pt x="281" y="1"/>
                  </a:cubicBezTo>
                  <a:cubicBezTo>
                    <a:pt x="0" y="17"/>
                    <a:pt x="10" y="431"/>
                    <a:pt x="282" y="431"/>
                  </a:cubicBezTo>
                  <a:cubicBezTo>
                    <a:pt x="287" y="431"/>
                    <a:pt x="292" y="431"/>
                    <a:pt x="297" y="431"/>
                  </a:cubicBezTo>
                  <a:cubicBezTo>
                    <a:pt x="563" y="415"/>
                    <a:pt x="553" y="1"/>
                    <a:pt x="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71"/>
            <p:cNvSpPr/>
            <p:nvPr/>
          </p:nvSpPr>
          <p:spPr>
            <a:xfrm rot="145629">
              <a:off x="7824903" y="3282594"/>
              <a:ext cx="34712" cy="33437"/>
            </a:xfrm>
            <a:custGeom>
              <a:avLst/>
              <a:gdLst/>
              <a:ahLst/>
              <a:cxnLst/>
              <a:rect l="l" t="t" r="r" b="b"/>
              <a:pathLst>
                <a:path w="463" h="446" extrusionOk="0">
                  <a:moveTo>
                    <a:pt x="223" y="0"/>
                  </a:moveTo>
                  <a:cubicBezTo>
                    <a:pt x="160" y="0"/>
                    <a:pt x="96" y="32"/>
                    <a:pt x="64" y="64"/>
                  </a:cubicBezTo>
                  <a:cubicBezTo>
                    <a:pt x="32" y="111"/>
                    <a:pt x="0" y="175"/>
                    <a:pt x="0" y="239"/>
                  </a:cubicBezTo>
                  <a:cubicBezTo>
                    <a:pt x="0" y="287"/>
                    <a:pt x="32" y="350"/>
                    <a:pt x="80" y="382"/>
                  </a:cubicBezTo>
                  <a:cubicBezTo>
                    <a:pt x="128" y="430"/>
                    <a:pt x="176" y="446"/>
                    <a:pt x="239" y="446"/>
                  </a:cubicBezTo>
                  <a:cubicBezTo>
                    <a:pt x="287" y="446"/>
                    <a:pt x="351" y="414"/>
                    <a:pt x="398" y="382"/>
                  </a:cubicBezTo>
                  <a:cubicBezTo>
                    <a:pt x="430" y="334"/>
                    <a:pt x="462" y="271"/>
                    <a:pt x="446" y="223"/>
                  </a:cubicBezTo>
                  <a:cubicBezTo>
                    <a:pt x="446" y="159"/>
                    <a:pt x="430" y="96"/>
                    <a:pt x="382" y="64"/>
                  </a:cubicBezTo>
                  <a:cubicBezTo>
                    <a:pt x="335" y="16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71"/>
            <p:cNvSpPr/>
            <p:nvPr/>
          </p:nvSpPr>
          <p:spPr>
            <a:xfrm rot="145629">
              <a:off x="7819319" y="3357738"/>
              <a:ext cx="43859" cy="33511"/>
            </a:xfrm>
            <a:custGeom>
              <a:avLst/>
              <a:gdLst/>
              <a:ahLst/>
              <a:cxnLst/>
              <a:rect l="l" t="t" r="r" b="b"/>
              <a:pathLst>
                <a:path w="585" h="447" extrusionOk="0">
                  <a:moveTo>
                    <a:pt x="302" y="0"/>
                  </a:moveTo>
                  <a:cubicBezTo>
                    <a:pt x="297" y="0"/>
                    <a:pt x="292" y="1"/>
                    <a:pt x="287" y="1"/>
                  </a:cubicBezTo>
                  <a:cubicBezTo>
                    <a:pt x="1" y="17"/>
                    <a:pt x="17" y="447"/>
                    <a:pt x="303" y="447"/>
                  </a:cubicBezTo>
                  <a:cubicBezTo>
                    <a:pt x="585" y="431"/>
                    <a:pt x="574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71"/>
            <p:cNvSpPr/>
            <p:nvPr/>
          </p:nvSpPr>
          <p:spPr>
            <a:xfrm rot="145629">
              <a:off x="7945969" y="3354411"/>
              <a:ext cx="37111" cy="37260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34" y="1"/>
                  </a:moveTo>
                  <a:cubicBezTo>
                    <a:pt x="192" y="1"/>
                    <a:pt x="150" y="12"/>
                    <a:pt x="112" y="35"/>
                  </a:cubicBezTo>
                  <a:cubicBezTo>
                    <a:pt x="65" y="67"/>
                    <a:pt x="17" y="115"/>
                    <a:pt x="17" y="178"/>
                  </a:cubicBezTo>
                  <a:cubicBezTo>
                    <a:pt x="1" y="226"/>
                    <a:pt x="1" y="258"/>
                    <a:pt x="17" y="306"/>
                  </a:cubicBezTo>
                  <a:cubicBezTo>
                    <a:pt x="33" y="338"/>
                    <a:pt x="49" y="385"/>
                    <a:pt x="80" y="401"/>
                  </a:cubicBezTo>
                  <a:cubicBezTo>
                    <a:pt x="80" y="417"/>
                    <a:pt x="96" y="433"/>
                    <a:pt x="112" y="433"/>
                  </a:cubicBezTo>
                  <a:cubicBezTo>
                    <a:pt x="128" y="449"/>
                    <a:pt x="144" y="465"/>
                    <a:pt x="160" y="465"/>
                  </a:cubicBezTo>
                  <a:cubicBezTo>
                    <a:pt x="176" y="481"/>
                    <a:pt x="208" y="497"/>
                    <a:pt x="240" y="497"/>
                  </a:cubicBezTo>
                  <a:cubicBezTo>
                    <a:pt x="287" y="497"/>
                    <a:pt x="335" y="497"/>
                    <a:pt x="383" y="465"/>
                  </a:cubicBezTo>
                  <a:cubicBezTo>
                    <a:pt x="415" y="449"/>
                    <a:pt x="447" y="417"/>
                    <a:pt x="462" y="385"/>
                  </a:cubicBezTo>
                  <a:cubicBezTo>
                    <a:pt x="494" y="338"/>
                    <a:pt x="494" y="258"/>
                    <a:pt x="478" y="210"/>
                  </a:cubicBezTo>
                  <a:lnTo>
                    <a:pt x="462" y="163"/>
                  </a:lnTo>
                  <a:cubicBezTo>
                    <a:pt x="429" y="62"/>
                    <a:pt x="333" y="1"/>
                    <a:pt x="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71"/>
            <p:cNvSpPr/>
            <p:nvPr/>
          </p:nvSpPr>
          <p:spPr>
            <a:xfrm rot="145629">
              <a:off x="7946826" y="3280582"/>
              <a:ext cx="35837" cy="34711"/>
            </a:xfrm>
            <a:custGeom>
              <a:avLst/>
              <a:gdLst/>
              <a:ahLst/>
              <a:cxnLst/>
              <a:rect l="l" t="t" r="r" b="b"/>
              <a:pathLst>
                <a:path w="478" h="463" extrusionOk="0">
                  <a:moveTo>
                    <a:pt x="239" y="1"/>
                  </a:moveTo>
                  <a:cubicBezTo>
                    <a:pt x="175" y="1"/>
                    <a:pt x="111" y="16"/>
                    <a:pt x="80" y="64"/>
                  </a:cubicBezTo>
                  <a:cubicBezTo>
                    <a:pt x="80" y="64"/>
                    <a:pt x="80" y="64"/>
                    <a:pt x="80" y="80"/>
                  </a:cubicBezTo>
                  <a:lnTo>
                    <a:pt x="32" y="128"/>
                  </a:lnTo>
                  <a:cubicBezTo>
                    <a:pt x="32" y="144"/>
                    <a:pt x="16" y="160"/>
                    <a:pt x="16" y="176"/>
                  </a:cubicBezTo>
                  <a:cubicBezTo>
                    <a:pt x="0" y="223"/>
                    <a:pt x="16" y="287"/>
                    <a:pt x="32" y="335"/>
                  </a:cubicBezTo>
                  <a:cubicBezTo>
                    <a:pt x="48" y="367"/>
                    <a:pt x="80" y="398"/>
                    <a:pt x="111" y="414"/>
                  </a:cubicBezTo>
                  <a:cubicBezTo>
                    <a:pt x="143" y="446"/>
                    <a:pt x="207" y="462"/>
                    <a:pt x="255" y="462"/>
                  </a:cubicBezTo>
                  <a:cubicBezTo>
                    <a:pt x="334" y="462"/>
                    <a:pt x="414" y="414"/>
                    <a:pt x="446" y="335"/>
                  </a:cubicBezTo>
                  <a:cubicBezTo>
                    <a:pt x="478" y="303"/>
                    <a:pt x="478" y="239"/>
                    <a:pt x="478" y="192"/>
                  </a:cubicBezTo>
                  <a:cubicBezTo>
                    <a:pt x="462" y="176"/>
                    <a:pt x="462" y="160"/>
                    <a:pt x="446" y="128"/>
                  </a:cubicBezTo>
                  <a:cubicBezTo>
                    <a:pt x="446" y="112"/>
                    <a:pt x="430" y="80"/>
                    <a:pt x="398" y="64"/>
                  </a:cubicBezTo>
                  <a:cubicBezTo>
                    <a:pt x="382" y="32"/>
                    <a:pt x="350" y="16"/>
                    <a:pt x="318" y="16"/>
                  </a:cubicBezTo>
                  <a:cubicBezTo>
                    <a:pt x="302" y="1"/>
                    <a:pt x="271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71"/>
            <p:cNvSpPr/>
            <p:nvPr/>
          </p:nvSpPr>
          <p:spPr>
            <a:xfrm rot="145629">
              <a:off x="7948838" y="3205354"/>
              <a:ext cx="33438" cy="33511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07" y="1"/>
                  </a:moveTo>
                  <a:cubicBezTo>
                    <a:pt x="159" y="1"/>
                    <a:pt x="96" y="33"/>
                    <a:pt x="64" y="80"/>
                  </a:cubicBezTo>
                  <a:cubicBezTo>
                    <a:pt x="16" y="112"/>
                    <a:pt x="0" y="176"/>
                    <a:pt x="0" y="239"/>
                  </a:cubicBezTo>
                  <a:cubicBezTo>
                    <a:pt x="0" y="287"/>
                    <a:pt x="32" y="351"/>
                    <a:pt x="64" y="383"/>
                  </a:cubicBezTo>
                  <a:cubicBezTo>
                    <a:pt x="112" y="430"/>
                    <a:pt x="175" y="446"/>
                    <a:pt x="223" y="446"/>
                  </a:cubicBezTo>
                  <a:cubicBezTo>
                    <a:pt x="287" y="446"/>
                    <a:pt x="350" y="415"/>
                    <a:pt x="382" y="383"/>
                  </a:cubicBezTo>
                  <a:cubicBezTo>
                    <a:pt x="414" y="335"/>
                    <a:pt x="446" y="271"/>
                    <a:pt x="446" y="224"/>
                  </a:cubicBezTo>
                  <a:cubicBezTo>
                    <a:pt x="446" y="160"/>
                    <a:pt x="414" y="96"/>
                    <a:pt x="366" y="64"/>
                  </a:cubicBezTo>
                  <a:cubicBezTo>
                    <a:pt x="334" y="1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71"/>
            <p:cNvSpPr/>
            <p:nvPr/>
          </p:nvSpPr>
          <p:spPr>
            <a:xfrm rot="145629">
              <a:off x="7952076" y="3131302"/>
              <a:ext cx="27515" cy="28713"/>
            </a:xfrm>
            <a:custGeom>
              <a:avLst/>
              <a:gdLst/>
              <a:ahLst/>
              <a:cxnLst/>
              <a:rect l="l" t="t" r="r" b="b"/>
              <a:pathLst>
                <a:path w="367" h="383" extrusionOk="0">
                  <a:moveTo>
                    <a:pt x="175" y="1"/>
                  </a:moveTo>
                  <a:cubicBezTo>
                    <a:pt x="127" y="17"/>
                    <a:pt x="80" y="33"/>
                    <a:pt x="48" y="65"/>
                  </a:cubicBezTo>
                  <a:cubicBezTo>
                    <a:pt x="16" y="96"/>
                    <a:pt x="0" y="160"/>
                    <a:pt x="0" y="208"/>
                  </a:cubicBezTo>
                  <a:cubicBezTo>
                    <a:pt x="0" y="303"/>
                    <a:pt x="96" y="383"/>
                    <a:pt x="191" y="383"/>
                  </a:cubicBezTo>
                  <a:cubicBezTo>
                    <a:pt x="239" y="383"/>
                    <a:pt x="287" y="351"/>
                    <a:pt x="318" y="319"/>
                  </a:cubicBezTo>
                  <a:cubicBezTo>
                    <a:pt x="350" y="287"/>
                    <a:pt x="366" y="240"/>
                    <a:pt x="366" y="192"/>
                  </a:cubicBezTo>
                  <a:cubicBezTo>
                    <a:pt x="366" y="80"/>
                    <a:pt x="287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71"/>
            <p:cNvSpPr/>
            <p:nvPr/>
          </p:nvSpPr>
          <p:spPr>
            <a:xfrm rot="145629">
              <a:off x="7949263" y="3053749"/>
              <a:ext cx="34712" cy="33437"/>
            </a:xfrm>
            <a:custGeom>
              <a:avLst/>
              <a:gdLst/>
              <a:ahLst/>
              <a:cxnLst/>
              <a:rect l="l" t="t" r="r" b="b"/>
              <a:pathLst>
                <a:path w="463" h="446" extrusionOk="0">
                  <a:moveTo>
                    <a:pt x="223" y="0"/>
                  </a:moveTo>
                  <a:cubicBezTo>
                    <a:pt x="160" y="0"/>
                    <a:pt x="96" y="32"/>
                    <a:pt x="64" y="64"/>
                  </a:cubicBezTo>
                  <a:cubicBezTo>
                    <a:pt x="32" y="112"/>
                    <a:pt x="1" y="175"/>
                    <a:pt x="1" y="223"/>
                  </a:cubicBezTo>
                  <a:cubicBezTo>
                    <a:pt x="1" y="287"/>
                    <a:pt x="32" y="350"/>
                    <a:pt x="80" y="382"/>
                  </a:cubicBezTo>
                  <a:cubicBezTo>
                    <a:pt x="112" y="430"/>
                    <a:pt x="176" y="446"/>
                    <a:pt x="239" y="446"/>
                  </a:cubicBezTo>
                  <a:cubicBezTo>
                    <a:pt x="287" y="446"/>
                    <a:pt x="351" y="414"/>
                    <a:pt x="398" y="366"/>
                  </a:cubicBezTo>
                  <a:cubicBezTo>
                    <a:pt x="430" y="334"/>
                    <a:pt x="462" y="271"/>
                    <a:pt x="446" y="207"/>
                  </a:cubicBezTo>
                  <a:cubicBezTo>
                    <a:pt x="446" y="159"/>
                    <a:pt x="430" y="96"/>
                    <a:pt x="383" y="48"/>
                  </a:cubicBezTo>
                  <a:cubicBezTo>
                    <a:pt x="335" y="16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71"/>
            <p:cNvSpPr/>
            <p:nvPr/>
          </p:nvSpPr>
          <p:spPr>
            <a:xfrm rot="145629">
              <a:off x="7944451" y="2979678"/>
              <a:ext cx="43859" cy="33511"/>
            </a:xfrm>
            <a:custGeom>
              <a:avLst/>
              <a:gdLst/>
              <a:ahLst/>
              <a:cxnLst/>
              <a:rect l="l" t="t" r="r" b="b"/>
              <a:pathLst>
                <a:path w="585" h="447" extrusionOk="0">
                  <a:moveTo>
                    <a:pt x="282" y="0"/>
                  </a:moveTo>
                  <a:cubicBezTo>
                    <a:pt x="0" y="16"/>
                    <a:pt x="11" y="446"/>
                    <a:pt x="283" y="446"/>
                  </a:cubicBezTo>
                  <a:cubicBezTo>
                    <a:pt x="288" y="446"/>
                    <a:pt x="293" y="446"/>
                    <a:pt x="298" y="446"/>
                  </a:cubicBezTo>
                  <a:cubicBezTo>
                    <a:pt x="584" y="446"/>
                    <a:pt x="568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71"/>
            <p:cNvSpPr/>
            <p:nvPr/>
          </p:nvSpPr>
          <p:spPr>
            <a:xfrm rot="145629">
              <a:off x="7949492" y="2906536"/>
              <a:ext cx="34712" cy="33811"/>
            </a:xfrm>
            <a:custGeom>
              <a:avLst/>
              <a:gdLst/>
              <a:ahLst/>
              <a:cxnLst/>
              <a:rect l="l" t="t" r="r" b="b"/>
              <a:pathLst>
                <a:path w="463" h="451" extrusionOk="0">
                  <a:moveTo>
                    <a:pt x="259" y="0"/>
                  </a:moveTo>
                  <a:cubicBezTo>
                    <a:pt x="247" y="0"/>
                    <a:pt x="235" y="1"/>
                    <a:pt x="224" y="4"/>
                  </a:cubicBezTo>
                  <a:cubicBezTo>
                    <a:pt x="176" y="4"/>
                    <a:pt x="112" y="20"/>
                    <a:pt x="65" y="68"/>
                  </a:cubicBezTo>
                  <a:cubicBezTo>
                    <a:pt x="33" y="116"/>
                    <a:pt x="1" y="179"/>
                    <a:pt x="17" y="227"/>
                  </a:cubicBezTo>
                  <a:cubicBezTo>
                    <a:pt x="17" y="291"/>
                    <a:pt x="33" y="355"/>
                    <a:pt x="81" y="386"/>
                  </a:cubicBezTo>
                  <a:cubicBezTo>
                    <a:pt x="128" y="434"/>
                    <a:pt x="176" y="450"/>
                    <a:pt x="240" y="450"/>
                  </a:cubicBezTo>
                  <a:cubicBezTo>
                    <a:pt x="303" y="450"/>
                    <a:pt x="367" y="418"/>
                    <a:pt x="399" y="386"/>
                  </a:cubicBezTo>
                  <a:cubicBezTo>
                    <a:pt x="447" y="339"/>
                    <a:pt x="463" y="275"/>
                    <a:pt x="463" y="211"/>
                  </a:cubicBezTo>
                  <a:cubicBezTo>
                    <a:pt x="463" y="164"/>
                    <a:pt x="431" y="100"/>
                    <a:pt x="383" y="52"/>
                  </a:cubicBezTo>
                  <a:cubicBezTo>
                    <a:pt x="357" y="26"/>
                    <a:pt x="31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71"/>
            <p:cNvSpPr/>
            <p:nvPr/>
          </p:nvSpPr>
          <p:spPr>
            <a:xfrm rot="145629">
              <a:off x="7950349" y="2831583"/>
              <a:ext cx="33438" cy="33511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1"/>
                  </a:moveTo>
                  <a:cubicBezTo>
                    <a:pt x="159" y="1"/>
                    <a:pt x="127" y="32"/>
                    <a:pt x="80" y="64"/>
                  </a:cubicBezTo>
                  <a:lnTo>
                    <a:pt x="64" y="80"/>
                  </a:lnTo>
                  <a:cubicBezTo>
                    <a:pt x="64" y="96"/>
                    <a:pt x="48" y="112"/>
                    <a:pt x="32" y="112"/>
                  </a:cubicBezTo>
                  <a:cubicBezTo>
                    <a:pt x="32" y="144"/>
                    <a:pt x="16" y="160"/>
                    <a:pt x="16" y="176"/>
                  </a:cubicBezTo>
                  <a:cubicBezTo>
                    <a:pt x="0" y="223"/>
                    <a:pt x="16" y="271"/>
                    <a:pt x="32" y="319"/>
                  </a:cubicBezTo>
                  <a:cubicBezTo>
                    <a:pt x="48" y="351"/>
                    <a:pt x="80" y="383"/>
                    <a:pt x="112" y="399"/>
                  </a:cubicBezTo>
                  <a:cubicBezTo>
                    <a:pt x="143" y="430"/>
                    <a:pt x="191" y="446"/>
                    <a:pt x="239" y="446"/>
                  </a:cubicBezTo>
                  <a:cubicBezTo>
                    <a:pt x="318" y="430"/>
                    <a:pt x="382" y="399"/>
                    <a:pt x="430" y="319"/>
                  </a:cubicBezTo>
                  <a:cubicBezTo>
                    <a:pt x="446" y="287"/>
                    <a:pt x="446" y="239"/>
                    <a:pt x="446" y="192"/>
                  </a:cubicBezTo>
                  <a:cubicBezTo>
                    <a:pt x="430" y="144"/>
                    <a:pt x="414" y="96"/>
                    <a:pt x="382" y="64"/>
                  </a:cubicBezTo>
                  <a:cubicBezTo>
                    <a:pt x="382" y="64"/>
                    <a:pt x="366" y="64"/>
                    <a:pt x="366" y="48"/>
                  </a:cubicBezTo>
                  <a:cubicBezTo>
                    <a:pt x="334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71"/>
            <p:cNvSpPr/>
            <p:nvPr/>
          </p:nvSpPr>
          <p:spPr>
            <a:xfrm rot="145629">
              <a:off x="7951253" y="2753934"/>
              <a:ext cx="32313" cy="32837"/>
            </a:xfrm>
            <a:custGeom>
              <a:avLst/>
              <a:gdLst/>
              <a:ahLst/>
              <a:cxnLst/>
              <a:rect l="l" t="t" r="r" b="b"/>
              <a:pathLst>
                <a:path w="431" h="438" extrusionOk="0">
                  <a:moveTo>
                    <a:pt x="144" y="1"/>
                  </a:moveTo>
                  <a:cubicBezTo>
                    <a:pt x="96" y="17"/>
                    <a:pt x="64" y="49"/>
                    <a:pt x="32" y="96"/>
                  </a:cubicBezTo>
                  <a:cubicBezTo>
                    <a:pt x="16" y="144"/>
                    <a:pt x="0" y="176"/>
                    <a:pt x="0" y="224"/>
                  </a:cubicBezTo>
                  <a:cubicBezTo>
                    <a:pt x="16" y="303"/>
                    <a:pt x="48" y="383"/>
                    <a:pt x="112" y="415"/>
                  </a:cubicBezTo>
                  <a:cubicBezTo>
                    <a:pt x="157" y="426"/>
                    <a:pt x="194" y="437"/>
                    <a:pt x="234" y="437"/>
                  </a:cubicBezTo>
                  <a:cubicBezTo>
                    <a:pt x="251" y="437"/>
                    <a:pt x="268" y="435"/>
                    <a:pt x="287" y="431"/>
                  </a:cubicBezTo>
                  <a:cubicBezTo>
                    <a:pt x="335" y="415"/>
                    <a:pt x="382" y="367"/>
                    <a:pt x="414" y="319"/>
                  </a:cubicBezTo>
                  <a:cubicBezTo>
                    <a:pt x="430" y="287"/>
                    <a:pt x="430" y="256"/>
                    <a:pt x="430" y="208"/>
                  </a:cubicBezTo>
                  <a:cubicBezTo>
                    <a:pt x="430" y="176"/>
                    <a:pt x="430" y="144"/>
                    <a:pt x="398" y="96"/>
                  </a:cubicBezTo>
                  <a:cubicBezTo>
                    <a:pt x="382" y="65"/>
                    <a:pt x="350" y="33"/>
                    <a:pt x="303" y="17"/>
                  </a:cubicBezTo>
                  <a:cubicBezTo>
                    <a:pt x="287" y="1"/>
                    <a:pt x="255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71"/>
            <p:cNvSpPr/>
            <p:nvPr/>
          </p:nvSpPr>
          <p:spPr>
            <a:xfrm rot="145629">
              <a:off x="7946425" y="2677613"/>
              <a:ext cx="45058" cy="34711"/>
            </a:xfrm>
            <a:custGeom>
              <a:avLst/>
              <a:gdLst/>
              <a:ahLst/>
              <a:cxnLst/>
              <a:rect l="l" t="t" r="r" b="b"/>
              <a:pathLst>
                <a:path w="601" h="463" extrusionOk="0">
                  <a:moveTo>
                    <a:pt x="282" y="0"/>
                  </a:moveTo>
                  <a:cubicBezTo>
                    <a:pt x="1" y="16"/>
                    <a:pt x="11" y="462"/>
                    <a:pt x="284" y="462"/>
                  </a:cubicBezTo>
                  <a:cubicBezTo>
                    <a:pt x="289" y="462"/>
                    <a:pt x="293" y="462"/>
                    <a:pt x="298" y="462"/>
                  </a:cubicBezTo>
                  <a:cubicBezTo>
                    <a:pt x="601" y="446"/>
                    <a:pt x="585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71"/>
            <p:cNvSpPr/>
            <p:nvPr/>
          </p:nvSpPr>
          <p:spPr>
            <a:xfrm rot="145629">
              <a:off x="7947940" y="2605866"/>
              <a:ext cx="41535" cy="32312"/>
            </a:xfrm>
            <a:custGeom>
              <a:avLst/>
              <a:gdLst/>
              <a:ahLst/>
              <a:cxnLst/>
              <a:rect l="l" t="t" r="r" b="b"/>
              <a:pathLst>
                <a:path w="554" h="431" extrusionOk="0">
                  <a:moveTo>
                    <a:pt x="286" y="1"/>
                  </a:moveTo>
                  <a:cubicBezTo>
                    <a:pt x="281" y="1"/>
                    <a:pt x="276" y="1"/>
                    <a:pt x="272" y="1"/>
                  </a:cubicBezTo>
                  <a:cubicBezTo>
                    <a:pt x="1" y="1"/>
                    <a:pt x="1" y="431"/>
                    <a:pt x="287" y="431"/>
                  </a:cubicBezTo>
                  <a:cubicBezTo>
                    <a:pt x="553" y="415"/>
                    <a:pt x="543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71"/>
            <p:cNvSpPr/>
            <p:nvPr/>
          </p:nvSpPr>
          <p:spPr>
            <a:xfrm rot="145629">
              <a:off x="7952254" y="2531618"/>
              <a:ext cx="34712" cy="33736"/>
            </a:xfrm>
            <a:custGeom>
              <a:avLst/>
              <a:gdLst/>
              <a:ahLst/>
              <a:cxnLst/>
              <a:rect l="l" t="t" r="r" b="b"/>
              <a:pathLst>
                <a:path w="463" h="450" extrusionOk="0">
                  <a:moveTo>
                    <a:pt x="251" y="0"/>
                  </a:moveTo>
                  <a:cubicBezTo>
                    <a:pt x="242" y="0"/>
                    <a:pt x="232" y="1"/>
                    <a:pt x="224" y="4"/>
                  </a:cubicBezTo>
                  <a:cubicBezTo>
                    <a:pt x="160" y="4"/>
                    <a:pt x="96" y="20"/>
                    <a:pt x="65" y="68"/>
                  </a:cubicBezTo>
                  <a:cubicBezTo>
                    <a:pt x="17" y="116"/>
                    <a:pt x="1" y="179"/>
                    <a:pt x="1" y="227"/>
                  </a:cubicBezTo>
                  <a:cubicBezTo>
                    <a:pt x="1" y="291"/>
                    <a:pt x="33" y="354"/>
                    <a:pt x="80" y="386"/>
                  </a:cubicBezTo>
                  <a:cubicBezTo>
                    <a:pt x="112" y="418"/>
                    <a:pt x="176" y="450"/>
                    <a:pt x="240" y="450"/>
                  </a:cubicBezTo>
                  <a:cubicBezTo>
                    <a:pt x="287" y="450"/>
                    <a:pt x="351" y="418"/>
                    <a:pt x="399" y="370"/>
                  </a:cubicBezTo>
                  <a:cubicBezTo>
                    <a:pt x="431" y="339"/>
                    <a:pt x="462" y="275"/>
                    <a:pt x="447" y="211"/>
                  </a:cubicBezTo>
                  <a:cubicBezTo>
                    <a:pt x="447" y="163"/>
                    <a:pt x="431" y="100"/>
                    <a:pt x="383" y="52"/>
                  </a:cubicBezTo>
                  <a:cubicBezTo>
                    <a:pt x="344" y="26"/>
                    <a:pt x="294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71"/>
            <p:cNvSpPr/>
            <p:nvPr/>
          </p:nvSpPr>
          <p:spPr>
            <a:xfrm rot="145629">
              <a:off x="7948311" y="2456657"/>
              <a:ext cx="42659" cy="33511"/>
            </a:xfrm>
            <a:custGeom>
              <a:avLst/>
              <a:gdLst/>
              <a:ahLst/>
              <a:cxnLst/>
              <a:rect l="l" t="t" r="r" b="b"/>
              <a:pathLst>
                <a:path w="569" h="447" extrusionOk="0">
                  <a:moveTo>
                    <a:pt x="286" y="0"/>
                  </a:moveTo>
                  <a:cubicBezTo>
                    <a:pt x="281" y="0"/>
                    <a:pt x="276" y="0"/>
                    <a:pt x="271" y="1"/>
                  </a:cubicBezTo>
                  <a:cubicBezTo>
                    <a:pt x="0" y="16"/>
                    <a:pt x="16" y="446"/>
                    <a:pt x="287" y="446"/>
                  </a:cubicBezTo>
                  <a:cubicBezTo>
                    <a:pt x="568" y="431"/>
                    <a:pt x="558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71"/>
            <p:cNvSpPr/>
            <p:nvPr/>
          </p:nvSpPr>
          <p:spPr>
            <a:xfrm rot="145629">
              <a:off x="7884289" y="3317128"/>
              <a:ext cx="37036" cy="37335"/>
            </a:xfrm>
            <a:custGeom>
              <a:avLst/>
              <a:gdLst/>
              <a:ahLst/>
              <a:cxnLst/>
              <a:rect l="l" t="t" r="r" b="b"/>
              <a:pathLst>
                <a:path w="494" h="498" extrusionOk="0">
                  <a:moveTo>
                    <a:pt x="236" y="1"/>
                  </a:moveTo>
                  <a:cubicBezTo>
                    <a:pt x="193" y="1"/>
                    <a:pt x="150" y="12"/>
                    <a:pt x="112" y="36"/>
                  </a:cubicBezTo>
                  <a:cubicBezTo>
                    <a:pt x="64" y="67"/>
                    <a:pt x="32" y="131"/>
                    <a:pt x="16" y="179"/>
                  </a:cubicBezTo>
                  <a:cubicBezTo>
                    <a:pt x="0" y="227"/>
                    <a:pt x="0" y="258"/>
                    <a:pt x="16" y="306"/>
                  </a:cubicBezTo>
                  <a:cubicBezTo>
                    <a:pt x="32" y="354"/>
                    <a:pt x="48" y="386"/>
                    <a:pt x="80" y="402"/>
                  </a:cubicBezTo>
                  <a:cubicBezTo>
                    <a:pt x="96" y="418"/>
                    <a:pt x="96" y="434"/>
                    <a:pt x="112" y="449"/>
                  </a:cubicBezTo>
                  <a:cubicBezTo>
                    <a:pt x="128" y="449"/>
                    <a:pt x="144" y="465"/>
                    <a:pt x="159" y="481"/>
                  </a:cubicBezTo>
                  <a:cubicBezTo>
                    <a:pt x="191" y="497"/>
                    <a:pt x="207" y="497"/>
                    <a:pt x="239" y="497"/>
                  </a:cubicBezTo>
                  <a:cubicBezTo>
                    <a:pt x="287" y="497"/>
                    <a:pt x="350" y="497"/>
                    <a:pt x="382" y="465"/>
                  </a:cubicBezTo>
                  <a:cubicBezTo>
                    <a:pt x="414" y="449"/>
                    <a:pt x="446" y="418"/>
                    <a:pt x="462" y="386"/>
                  </a:cubicBezTo>
                  <a:cubicBezTo>
                    <a:pt x="494" y="338"/>
                    <a:pt x="494" y="258"/>
                    <a:pt x="478" y="211"/>
                  </a:cubicBezTo>
                  <a:lnTo>
                    <a:pt x="462" y="163"/>
                  </a:lnTo>
                  <a:cubicBezTo>
                    <a:pt x="440" y="62"/>
                    <a:pt x="339" y="1"/>
                    <a:pt x="2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71"/>
            <p:cNvSpPr/>
            <p:nvPr/>
          </p:nvSpPr>
          <p:spPr>
            <a:xfrm rot="145629">
              <a:off x="7886265" y="3243323"/>
              <a:ext cx="34637" cy="35011"/>
            </a:xfrm>
            <a:custGeom>
              <a:avLst/>
              <a:gdLst/>
              <a:ahLst/>
              <a:cxnLst/>
              <a:rect l="l" t="t" r="r" b="b"/>
              <a:pathLst>
                <a:path w="462" h="467" extrusionOk="0">
                  <a:moveTo>
                    <a:pt x="223" y="1"/>
                  </a:moveTo>
                  <a:cubicBezTo>
                    <a:pt x="175" y="1"/>
                    <a:pt x="96" y="17"/>
                    <a:pt x="64" y="65"/>
                  </a:cubicBezTo>
                  <a:cubicBezTo>
                    <a:pt x="64" y="81"/>
                    <a:pt x="64" y="81"/>
                    <a:pt x="64" y="81"/>
                  </a:cubicBezTo>
                  <a:lnTo>
                    <a:pt x="32" y="128"/>
                  </a:lnTo>
                  <a:cubicBezTo>
                    <a:pt x="16" y="144"/>
                    <a:pt x="16" y="160"/>
                    <a:pt x="0" y="176"/>
                  </a:cubicBezTo>
                  <a:cubicBezTo>
                    <a:pt x="0" y="224"/>
                    <a:pt x="0" y="287"/>
                    <a:pt x="16" y="335"/>
                  </a:cubicBezTo>
                  <a:cubicBezTo>
                    <a:pt x="48" y="367"/>
                    <a:pt x="64" y="399"/>
                    <a:pt x="96" y="415"/>
                  </a:cubicBezTo>
                  <a:cubicBezTo>
                    <a:pt x="135" y="441"/>
                    <a:pt x="174" y="467"/>
                    <a:pt x="213" y="467"/>
                  </a:cubicBezTo>
                  <a:cubicBezTo>
                    <a:pt x="222" y="467"/>
                    <a:pt x="230" y="465"/>
                    <a:pt x="239" y="463"/>
                  </a:cubicBezTo>
                  <a:cubicBezTo>
                    <a:pt x="319" y="463"/>
                    <a:pt x="398" y="415"/>
                    <a:pt x="430" y="351"/>
                  </a:cubicBezTo>
                  <a:cubicBezTo>
                    <a:pt x="462" y="303"/>
                    <a:pt x="462" y="240"/>
                    <a:pt x="462" y="192"/>
                  </a:cubicBezTo>
                  <a:cubicBezTo>
                    <a:pt x="462" y="176"/>
                    <a:pt x="446" y="160"/>
                    <a:pt x="446" y="144"/>
                  </a:cubicBezTo>
                  <a:cubicBezTo>
                    <a:pt x="430" y="112"/>
                    <a:pt x="414" y="81"/>
                    <a:pt x="398" y="65"/>
                  </a:cubicBezTo>
                  <a:lnTo>
                    <a:pt x="382" y="65"/>
                  </a:lnTo>
                  <a:cubicBezTo>
                    <a:pt x="366" y="33"/>
                    <a:pt x="335" y="17"/>
                    <a:pt x="319" y="17"/>
                  </a:cubicBezTo>
                  <a:cubicBezTo>
                    <a:pt x="287" y="1"/>
                    <a:pt x="255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71"/>
            <p:cNvSpPr/>
            <p:nvPr/>
          </p:nvSpPr>
          <p:spPr>
            <a:xfrm rot="145629">
              <a:off x="7887083" y="3168146"/>
              <a:ext cx="33513" cy="33437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223" y="0"/>
                  </a:moveTo>
                  <a:cubicBezTo>
                    <a:pt x="160" y="0"/>
                    <a:pt x="112" y="32"/>
                    <a:pt x="64" y="80"/>
                  </a:cubicBezTo>
                  <a:cubicBezTo>
                    <a:pt x="32" y="112"/>
                    <a:pt x="1" y="175"/>
                    <a:pt x="1" y="239"/>
                  </a:cubicBezTo>
                  <a:cubicBezTo>
                    <a:pt x="16" y="287"/>
                    <a:pt x="32" y="350"/>
                    <a:pt x="80" y="382"/>
                  </a:cubicBezTo>
                  <a:cubicBezTo>
                    <a:pt x="128" y="430"/>
                    <a:pt x="176" y="446"/>
                    <a:pt x="239" y="446"/>
                  </a:cubicBezTo>
                  <a:cubicBezTo>
                    <a:pt x="287" y="446"/>
                    <a:pt x="351" y="414"/>
                    <a:pt x="383" y="382"/>
                  </a:cubicBezTo>
                  <a:cubicBezTo>
                    <a:pt x="430" y="334"/>
                    <a:pt x="446" y="271"/>
                    <a:pt x="446" y="223"/>
                  </a:cubicBezTo>
                  <a:cubicBezTo>
                    <a:pt x="446" y="159"/>
                    <a:pt x="430" y="96"/>
                    <a:pt x="383" y="64"/>
                  </a:cubicBezTo>
                  <a:cubicBezTo>
                    <a:pt x="335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71"/>
            <p:cNvSpPr/>
            <p:nvPr/>
          </p:nvSpPr>
          <p:spPr>
            <a:xfrm rot="145629">
              <a:off x="7890297" y="3095167"/>
              <a:ext cx="28714" cy="27664"/>
            </a:xfrm>
            <a:custGeom>
              <a:avLst/>
              <a:gdLst/>
              <a:ahLst/>
              <a:cxnLst/>
              <a:rect l="l" t="t" r="r" b="b"/>
              <a:pathLst>
                <a:path w="383" h="369" extrusionOk="0">
                  <a:moveTo>
                    <a:pt x="212" y="0"/>
                  </a:moveTo>
                  <a:cubicBezTo>
                    <a:pt x="206" y="0"/>
                    <a:pt x="199" y="1"/>
                    <a:pt x="192" y="2"/>
                  </a:cubicBezTo>
                  <a:cubicBezTo>
                    <a:pt x="144" y="2"/>
                    <a:pt x="80" y="18"/>
                    <a:pt x="48" y="50"/>
                  </a:cubicBezTo>
                  <a:cubicBezTo>
                    <a:pt x="16" y="82"/>
                    <a:pt x="1" y="145"/>
                    <a:pt x="1" y="193"/>
                  </a:cubicBezTo>
                  <a:cubicBezTo>
                    <a:pt x="16" y="289"/>
                    <a:pt x="96" y="368"/>
                    <a:pt x="192" y="368"/>
                  </a:cubicBezTo>
                  <a:cubicBezTo>
                    <a:pt x="239" y="368"/>
                    <a:pt x="287" y="336"/>
                    <a:pt x="319" y="305"/>
                  </a:cubicBezTo>
                  <a:cubicBezTo>
                    <a:pt x="351" y="273"/>
                    <a:pt x="383" y="225"/>
                    <a:pt x="383" y="177"/>
                  </a:cubicBezTo>
                  <a:cubicBezTo>
                    <a:pt x="368" y="89"/>
                    <a:pt x="298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71"/>
            <p:cNvSpPr/>
            <p:nvPr/>
          </p:nvSpPr>
          <p:spPr>
            <a:xfrm rot="145629">
              <a:off x="7887509" y="3016465"/>
              <a:ext cx="34712" cy="33511"/>
            </a:xfrm>
            <a:custGeom>
              <a:avLst/>
              <a:gdLst/>
              <a:ahLst/>
              <a:cxnLst/>
              <a:rect l="l" t="t" r="r" b="b"/>
              <a:pathLst>
                <a:path w="463" h="447" extrusionOk="0">
                  <a:moveTo>
                    <a:pt x="224" y="1"/>
                  </a:moveTo>
                  <a:cubicBezTo>
                    <a:pt x="160" y="1"/>
                    <a:pt x="112" y="32"/>
                    <a:pt x="65" y="64"/>
                  </a:cubicBezTo>
                  <a:cubicBezTo>
                    <a:pt x="33" y="112"/>
                    <a:pt x="1" y="176"/>
                    <a:pt x="1" y="239"/>
                  </a:cubicBezTo>
                  <a:cubicBezTo>
                    <a:pt x="17" y="287"/>
                    <a:pt x="33" y="351"/>
                    <a:pt x="81" y="383"/>
                  </a:cubicBezTo>
                  <a:cubicBezTo>
                    <a:pt x="128" y="430"/>
                    <a:pt x="176" y="446"/>
                    <a:pt x="240" y="446"/>
                  </a:cubicBezTo>
                  <a:cubicBezTo>
                    <a:pt x="303" y="446"/>
                    <a:pt x="367" y="414"/>
                    <a:pt x="399" y="383"/>
                  </a:cubicBezTo>
                  <a:cubicBezTo>
                    <a:pt x="431" y="335"/>
                    <a:pt x="463" y="271"/>
                    <a:pt x="463" y="208"/>
                  </a:cubicBezTo>
                  <a:cubicBezTo>
                    <a:pt x="447" y="160"/>
                    <a:pt x="431" y="96"/>
                    <a:pt x="383" y="64"/>
                  </a:cubicBezTo>
                  <a:cubicBezTo>
                    <a:pt x="335" y="17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71"/>
            <p:cNvSpPr/>
            <p:nvPr/>
          </p:nvSpPr>
          <p:spPr>
            <a:xfrm rot="145629">
              <a:off x="7882298" y="2942410"/>
              <a:ext cx="45433" cy="34711"/>
            </a:xfrm>
            <a:custGeom>
              <a:avLst/>
              <a:gdLst/>
              <a:ahLst/>
              <a:cxnLst/>
              <a:rect l="l" t="t" r="r" b="b"/>
              <a:pathLst>
                <a:path w="606" h="463" extrusionOk="0">
                  <a:moveTo>
                    <a:pt x="287" y="1"/>
                  </a:moveTo>
                  <a:cubicBezTo>
                    <a:pt x="1" y="17"/>
                    <a:pt x="16" y="462"/>
                    <a:pt x="303" y="462"/>
                  </a:cubicBezTo>
                  <a:cubicBezTo>
                    <a:pt x="605" y="446"/>
                    <a:pt x="589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71"/>
            <p:cNvSpPr/>
            <p:nvPr/>
          </p:nvSpPr>
          <p:spPr>
            <a:xfrm rot="145629">
              <a:off x="7889006" y="2869604"/>
              <a:ext cx="34637" cy="33511"/>
            </a:xfrm>
            <a:custGeom>
              <a:avLst/>
              <a:gdLst/>
              <a:ahLst/>
              <a:cxnLst/>
              <a:rect l="l" t="t" r="r" b="b"/>
              <a:pathLst>
                <a:path w="462" h="447" extrusionOk="0">
                  <a:moveTo>
                    <a:pt x="223" y="1"/>
                  </a:moveTo>
                  <a:cubicBezTo>
                    <a:pt x="159" y="1"/>
                    <a:pt x="96" y="33"/>
                    <a:pt x="64" y="64"/>
                  </a:cubicBezTo>
                  <a:cubicBezTo>
                    <a:pt x="16" y="112"/>
                    <a:pt x="0" y="176"/>
                    <a:pt x="0" y="224"/>
                  </a:cubicBezTo>
                  <a:cubicBezTo>
                    <a:pt x="0" y="287"/>
                    <a:pt x="16" y="351"/>
                    <a:pt x="64" y="383"/>
                  </a:cubicBezTo>
                  <a:cubicBezTo>
                    <a:pt x="112" y="431"/>
                    <a:pt x="175" y="446"/>
                    <a:pt x="239" y="446"/>
                  </a:cubicBezTo>
                  <a:cubicBezTo>
                    <a:pt x="287" y="446"/>
                    <a:pt x="350" y="415"/>
                    <a:pt x="382" y="383"/>
                  </a:cubicBezTo>
                  <a:cubicBezTo>
                    <a:pt x="430" y="335"/>
                    <a:pt x="462" y="271"/>
                    <a:pt x="446" y="208"/>
                  </a:cubicBezTo>
                  <a:cubicBezTo>
                    <a:pt x="446" y="160"/>
                    <a:pt x="430" y="96"/>
                    <a:pt x="382" y="64"/>
                  </a:cubicBezTo>
                  <a:cubicBezTo>
                    <a:pt x="335" y="17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71"/>
            <p:cNvSpPr/>
            <p:nvPr/>
          </p:nvSpPr>
          <p:spPr>
            <a:xfrm rot="145629">
              <a:off x="7889795" y="2794351"/>
              <a:ext cx="33513" cy="33511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207" y="1"/>
                  </a:moveTo>
                  <a:cubicBezTo>
                    <a:pt x="160" y="1"/>
                    <a:pt x="112" y="33"/>
                    <a:pt x="64" y="65"/>
                  </a:cubicBezTo>
                  <a:lnTo>
                    <a:pt x="64" y="81"/>
                  </a:lnTo>
                  <a:cubicBezTo>
                    <a:pt x="48" y="96"/>
                    <a:pt x="32" y="112"/>
                    <a:pt x="32" y="128"/>
                  </a:cubicBezTo>
                  <a:cubicBezTo>
                    <a:pt x="16" y="144"/>
                    <a:pt x="16" y="160"/>
                    <a:pt x="0" y="176"/>
                  </a:cubicBezTo>
                  <a:cubicBezTo>
                    <a:pt x="0" y="224"/>
                    <a:pt x="0" y="272"/>
                    <a:pt x="16" y="319"/>
                  </a:cubicBezTo>
                  <a:cubicBezTo>
                    <a:pt x="32" y="351"/>
                    <a:pt x="64" y="383"/>
                    <a:pt x="96" y="399"/>
                  </a:cubicBezTo>
                  <a:cubicBezTo>
                    <a:pt x="128" y="431"/>
                    <a:pt x="176" y="447"/>
                    <a:pt x="223" y="447"/>
                  </a:cubicBezTo>
                  <a:cubicBezTo>
                    <a:pt x="303" y="431"/>
                    <a:pt x="382" y="399"/>
                    <a:pt x="414" y="335"/>
                  </a:cubicBezTo>
                  <a:cubicBezTo>
                    <a:pt x="430" y="287"/>
                    <a:pt x="446" y="240"/>
                    <a:pt x="430" y="192"/>
                  </a:cubicBezTo>
                  <a:cubicBezTo>
                    <a:pt x="430" y="144"/>
                    <a:pt x="398" y="96"/>
                    <a:pt x="367" y="65"/>
                  </a:cubicBezTo>
                  <a:cubicBezTo>
                    <a:pt x="367" y="65"/>
                    <a:pt x="367" y="65"/>
                    <a:pt x="351" y="49"/>
                  </a:cubicBezTo>
                  <a:cubicBezTo>
                    <a:pt x="319" y="1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71"/>
            <p:cNvSpPr/>
            <p:nvPr/>
          </p:nvSpPr>
          <p:spPr>
            <a:xfrm rot="145629">
              <a:off x="7890697" y="2716775"/>
              <a:ext cx="32313" cy="32762"/>
            </a:xfrm>
            <a:custGeom>
              <a:avLst/>
              <a:gdLst/>
              <a:ahLst/>
              <a:cxnLst/>
              <a:rect l="l" t="t" r="r" b="b"/>
              <a:pathLst>
                <a:path w="431" h="437" extrusionOk="0">
                  <a:moveTo>
                    <a:pt x="144" y="0"/>
                  </a:moveTo>
                  <a:cubicBezTo>
                    <a:pt x="96" y="32"/>
                    <a:pt x="48" y="64"/>
                    <a:pt x="32" y="96"/>
                  </a:cubicBezTo>
                  <a:cubicBezTo>
                    <a:pt x="1" y="144"/>
                    <a:pt x="1" y="191"/>
                    <a:pt x="1" y="223"/>
                  </a:cubicBezTo>
                  <a:cubicBezTo>
                    <a:pt x="1" y="303"/>
                    <a:pt x="32" y="382"/>
                    <a:pt x="112" y="414"/>
                  </a:cubicBezTo>
                  <a:cubicBezTo>
                    <a:pt x="146" y="425"/>
                    <a:pt x="187" y="437"/>
                    <a:pt x="226" y="437"/>
                  </a:cubicBezTo>
                  <a:cubicBezTo>
                    <a:pt x="242" y="437"/>
                    <a:pt x="257" y="435"/>
                    <a:pt x="271" y="430"/>
                  </a:cubicBezTo>
                  <a:cubicBezTo>
                    <a:pt x="319" y="414"/>
                    <a:pt x="367" y="366"/>
                    <a:pt x="399" y="319"/>
                  </a:cubicBezTo>
                  <a:cubicBezTo>
                    <a:pt x="414" y="287"/>
                    <a:pt x="430" y="255"/>
                    <a:pt x="430" y="207"/>
                  </a:cubicBezTo>
                  <a:cubicBezTo>
                    <a:pt x="430" y="175"/>
                    <a:pt x="414" y="144"/>
                    <a:pt x="399" y="112"/>
                  </a:cubicBezTo>
                  <a:cubicBezTo>
                    <a:pt x="367" y="80"/>
                    <a:pt x="335" y="32"/>
                    <a:pt x="303" y="16"/>
                  </a:cubicBezTo>
                  <a:cubicBezTo>
                    <a:pt x="271" y="0"/>
                    <a:pt x="255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71"/>
            <p:cNvSpPr/>
            <p:nvPr/>
          </p:nvSpPr>
          <p:spPr>
            <a:xfrm rot="145629">
              <a:off x="7884722" y="2641522"/>
              <a:ext cx="44683" cy="33511"/>
            </a:xfrm>
            <a:custGeom>
              <a:avLst/>
              <a:gdLst/>
              <a:ahLst/>
              <a:cxnLst/>
              <a:rect l="l" t="t" r="r" b="b"/>
              <a:pathLst>
                <a:path w="596" h="447" extrusionOk="0">
                  <a:moveTo>
                    <a:pt x="312" y="0"/>
                  </a:moveTo>
                  <a:cubicBezTo>
                    <a:pt x="308" y="0"/>
                    <a:pt x="303" y="0"/>
                    <a:pt x="298" y="1"/>
                  </a:cubicBezTo>
                  <a:cubicBezTo>
                    <a:pt x="0" y="1"/>
                    <a:pt x="11" y="447"/>
                    <a:pt x="298" y="447"/>
                  </a:cubicBezTo>
                  <a:cubicBezTo>
                    <a:pt x="303" y="447"/>
                    <a:pt x="308" y="447"/>
                    <a:pt x="314" y="446"/>
                  </a:cubicBezTo>
                  <a:cubicBezTo>
                    <a:pt x="595" y="431"/>
                    <a:pt x="5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71"/>
            <p:cNvSpPr/>
            <p:nvPr/>
          </p:nvSpPr>
          <p:spPr>
            <a:xfrm rot="145629">
              <a:off x="7886633" y="2568691"/>
              <a:ext cx="42284" cy="32312"/>
            </a:xfrm>
            <a:custGeom>
              <a:avLst/>
              <a:gdLst/>
              <a:ahLst/>
              <a:cxnLst/>
              <a:rect l="l" t="t" r="r" b="b"/>
              <a:pathLst>
                <a:path w="564" h="431" extrusionOk="0">
                  <a:moveTo>
                    <a:pt x="281" y="0"/>
                  </a:moveTo>
                  <a:cubicBezTo>
                    <a:pt x="276" y="0"/>
                    <a:pt x="271" y="0"/>
                    <a:pt x="266" y="1"/>
                  </a:cubicBezTo>
                  <a:cubicBezTo>
                    <a:pt x="0" y="1"/>
                    <a:pt x="11" y="431"/>
                    <a:pt x="268" y="431"/>
                  </a:cubicBezTo>
                  <a:cubicBezTo>
                    <a:pt x="272" y="431"/>
                    <a:pt x="277" y="431"/>
                    <a:pt x="282" y="430"/>
                  </a:cubicBezTo>
                  <a:cubicBezTo>
                    <a:pt x="563" y="415"/>
                    <a:pt x="553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71"/>
            <p:cNvSpPr/>
            <p:nvPr/>
          </p:nvSpPr>
          <p:spPr>
            <a:xfrm rot="145629">
              <a:off x="7890568" y="2494635"/>
              <a:ext cx="34637" cy="33511"/>
            </a:xfrm>
            <a:custGeom>
              <a:avLst/>
              <a:gdLst/>
              <a:ahLst/>
              <a:cxnLst/>
              <a:rect l="l" t="t" r="r" b="b"/>
              <a:pathLst>
                <a:path w="462" h="447" extrusionOk="0">
                  <a:moveTo>
                    <a:pt x="223" y="1"/>
                  </a:moveTo>
                  <a:cubicBezTo>
                    <a:pt x="159" y="1"/>
                    <a:pt x="112" y="33"/>
                    <a:pt x="64" y="64"/>
                  </a:cubicBezTo>
                  <a:cubicBezTo>
                    <a:pt x="32" y="112"/>
                    <a:pt x="0" y="176"/>
                    <a:pt x="0" y="224"/>
                  </a:cubicBezTo>
                  <a:cubicBezTo>
                    <a:pt x="16" y="287"/>
                    <a:pt x="32" y="351"/>
                    <a:pt x="80" y="383"/>
                  </a:cubicBezTo>
                  <a:cubicBezTo>
                    <a:pt x="128" y="430"/>
                    <a:pt x="175" y="446"/>
                    <a:pt x="239" y="446"/>
                  </a:cubicBezTo>
                  <a:cubicBezTo>
                    <a:pt x="303" y="446"/>
                    <a:pt x="350" y="415"/>
                    <a:pt x="398" y="367"/>
                  </a:cubicBezTo>
                  <a:cubicBezTo>
                    <a:pt x="430" y="335"/>
                    <a:pt x="462" y="271"/>
                    <a:pt x="462" y="208"/>
                  </a:cubicBezTo>
                  <a:cubicBezTo>
                    <a:pt x="446" y="160"/>
                    <a:pt x="430" y="96"/>
                    <a:pt x="382" y="64"/>
                  </a:cubicBezTo>
                  <a:cubicBezTo>
                    <a:pt x="335" y="17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1"/>
            <p:cNvSpPr/>
            <p:nvPr/>
          </p:nvSpPr>
          <p:spPr>
            <a:xfrm rot="145629">
              <a:off x="8012674" y="2456843"/>
              <a:ext cx="35912" cy="37560"/>
            </a:xfrm>
            <a:custGeom>
              <a:avLst/>
              <a:gdLst/>
              <a:ahLst/>
              <a:cxnLst/>
              <a:rect l="l" t="t" r="r" b="b"/>
              <a:pathLst>
                <a:path w="479" h="501" extrusionOk="0">
                  <a:moveTo>
                    <a:pt x="256" y="1"/>
                  </a:moveTo>
                  <a:cubicBezTo>
                    <a:pt x="192" y="1"/>
                    <a:pt x="128" y="33"/>
                    <a:pt x="96" y="64"/>
                  </a:cubicBezTo>
                  <a:cubicBezTo>
                    <a:pt x="80" y="80"/>
                    <a:pt x="80" y="96"/>
                    <a:pt x="65" y="112"/>
                  </a:cubicBezTo>
                  <a:cubicBezTo>
                    <a:pt x="33" y="128"/>
                    <a:pt x="17" y="176"/>
                    <a:pt x="1" y="208"/>
                  </a:cubicBezTo>
                  <a:cubicBezTo>
                    <a:pt x="1" y="255"/>
                    <a:pt x="1" y="287"/>
                    <a:pt x="17" y="335"/>
                  </a:cubicBezTo>
                  <a:cubicBezTo>
                    <a:pt x="33" y="399"/>
                    <a:pt x="65" y="446"/>
                    <a:pt x="128" y="478"/>
                  </a:cubicBezTo>
                  <a:cubicBezTo>
                    <a:pt x="159" y="493"/>
                    <a:pt x="192" y="500"/>
                    <a:pt x="225" y="500"/>
                  </a:cubicBezTo>
                  <a:cubicBezTo>
                    <a:pt x="331" y="500"/>
                    <a:pt x="438" y="428"/>
                    <a:pt x="463" y="319"/>
                  </a:cubicBezTo>
                  <a:cubicBezTo>
                    <a:pt x="463" y="303"/>
                    <a:pt x="478" y="287"/>
                    <a:pt x="478" y="271"/>
                  </a:cubicBezTo>
                  <a:cubicBezTo>
                    <a:pt x="478" y="224"/>
                    <a:pt x="478" y="176"/>
                    <a:pt x="463" y="128"/>
                  </a:cubicBezTo>
                  <a:cubicBezTo>
                    <a:pt x="447" y="80"/>
                    <a:pt x="399" y="48"/>
                    <a:pt x="367" y="33"/>
                  </a:cubicBezTo>
                  <a:cubicBezTo>
                    <a:pt x="319" y="1"/>
                    <a:pt x="287" y="1"/>
                    <a:pt x="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71"/>
            <p:cNvSpPr/>
            <p:nvPr/>
          </p:nvSpPr>
          <p:spPr>
            <a:xfrm rot="145629">
              <a:off x="8013096" y="2533322"/>
              <a:ext cx="35912" cy="34636"/>
            </a:xfrm>
            <a:custGeom>
              <a:avLst/>
              <a:gdLst/>
              <a:ahLst/>
              <a:cxnLst/>
              <a:rect l="l" t="t" r="r" b="b"/>
              <a:pathLst>
                <a:path w="479" h="462" extrusionOk="0">
                  <a:moveTo>
                    <a:pt x="224" y="0"/>
                  </a:moveTo>
                  <a:cubicBezTo>
                    <a:pt x="144" y="0"/>
                    <a:pt x="64" y="48"/>
                    <a:pt x="32" y="128"/>
                  </a:cubicBezTo>
                  <a:cubicBezTo>
                    <a:pt x="1" y="175"/>
                    <a:pt x="1" y="223"/>
                    <a:pt x="17" y="271"/>
                  </a:cubicBezTo>
                  <a:cubicBezTo>
                    <a:pt x="17" y="287"/>
                    <a:pt x="17" y="319"/>
                    <a:pt x="32" y="335"/>
                  </a:cubicBezTo>
                  <a:cubicBezTo>
                    <a:pt x="32" y="351"/>
                    <a:pt x="48" y="382"/>
                    <a:pt x="80" y="398"/>
                  </a:cubicBezTo>
                  <a:cubicBezTo>
                    <a:pt x="80" y="398"/>
                    <a:pt x="80" y="398"/>
                    <a:pt x="80" y="414"/>
                  </a:cubicBezTo>
                  <a:cubicBezTo>
                    <a:pt x="96" y="430"/>
                    <a:pt x="128" y="446"/>
                    <a:pt x="160" y="446"/>
                  </a:cubicBezTo>
                  <a:cubicBezTo>
                    <a:pt x="192" y="462"/>
                    <a:pt x="208" y="462"/>
                    <a:pt x="239" y="462"/>
                  </a:cubicBezTo>
                  <a:cubicBezTo>
                    <a:pt x="303" y="462"/>
                    <a:pt x="367" y="446"/>
                    <a:pt x="399" y="398"/>
                  </a:cubicBezTo>
                  <a:lnTo>
                    <a:pt x="415" y="398"/>
                  </a:lnTo>
                  <a:lnTo>
                    <a:pt x="446" y="335"/>
                  </a:lnTo>
                  <a:cubicBezTo>
                    <a:pt x="446" y="319"/>
                    <a:pt x="462" y="303"/>
                    <a:pt x="462" y="287"/>
                  </a:cubicBezTo>
                  <a:cubicBezTo>
                    <a:pt x="478" y="239"/>
                    <a:pt x="462" y="175"/>
                    <a:pt x="446" y="128"/>
                  </a:cubicBezTo>
                  <a:cubicBezTo>
                    <a:pt x="430" y="96"/>
                    <a:pt x="399" y="64"/>
                    <a:pt x="367" y="48"/>
                  </a:cubicBezTo>
                  <a:cubicBezTo>
                    <a:pt x="335" y="16"/>
                    <a:pt x="271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71"/>
            <p:cNvSpPr/>
            <p:nvPr/>
          </p:nvSpPr>
          <p:spPr>
            <a:xfrm rot="145629">
              <a:off x="8013482" y="2609750"/>
              <a:ext cx="33513" cy="33437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223" y="0"/>
                  </a:moveTo>
                  <a:cubicBezTo>
                    <a:pt x="160" y="0"/>
                    <a:pt x="96" y="32"/>
                    <a:pt x="64" y="80"/>
                  </a:cubicBezTo>
                  <a:cubicBezTo>
                    <a:pt x="32" y="112"/>
                    <a:pt x="0" y="175"/>
                    <a:pt x="0" y="239"/>
                  </a:cubicBezTo>
                  <a:cubicBezTo>
                    <a:pt x="16" y="287"/>
                    <a:pt x="32" y="350"/>
                    <a:pt x="80" y="382"/>
                  </a:cubicBezTo>
                  <a:cubicBezTo>
                    <a:pt x="112" y="430"/>
                    <a:pt x="176" y="446"/>
                    <a:pt x="239" y="446"/>
                  </a:cubicBezTo>
                  <a:cubicBezTo>
                    <a:pt x="287" y="446"/>
                    <a:pt x="351" y="414"/>
                    <a:pt x="382" y="366"/>
                  </a:cubicBezTo>
                  <a:cubicBezTo>
                    <a:pt x="430" y="334"/>
                    <a:pt x="446" y="271"/>
                    <a:pt x="446" y="207"/>
                  </a:cubicBezTo>
                  <a:cubicBezTo>
                    <a:pt x="446" y="159"/>
                    <a:pt x="414" y="96"/>
                    <a:pt x="382" y="64"/>
                  </a:cubicBezTo>
                  <a:cubicBezTo>
                    <a:pt x="335" y="16"/>
                    <a:pt x="271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1"/>
            <p:cNvSpPr/>
            <p:nvPr/>
          </p:nvSpPr>
          <p:spPr>
            <a:xfrm rot="145629">
              <a:off x="8016169" y="2688525"/>
              <a:ext cx="27590" cy="28713"/>
            </a:xfrm>
            <a:custGeom>
              <a:avLst/>
              <a:gdLst/>
              <a:ahLst/>
              <a:cxnLst/>
              <a:rect l="l" t="t" r="r" b="b"/>
              <a:pathLst>
                <a:path w="368" h="383" extrusionOk="0">
                  <a:moveTo>
                    <a:pt x="176" y="1"/>
                  </a:moveTo>
                  <a:cubicBezTo>
                    <a:pt x="128" y="1"/>
                    <a:pt x="81" y="32"/>
                    <a:pt x="49" y="64"/>
                  </a:cubicBezTo>
                  <a:cubicBezTo>
                    <a:pt x="17" y="96"/>
                    <a:pt x="1" y="144"/>
                    <a:pt x="1" y="192"/>
                  </a:cubicBezTo>
                  <a:cubicBezTo>
                    <a:pt x="1" y="303"/>
                    <a:pt x="81" y="383"/>
                    <a:pt x="192" y="383"/>
                  </a:cubicBezTo>
                  <a:cubicBezTo>
                    <a:pt x="240" y="367"/>
                    <a:pt x="288" y="351"/>
                    <a:pt x="319" y="319"/>
                  </a:cubicBezTo>
                  <a:cubicBezTo>
                    <a:pt x="351" y="287"/>
                    <a:pt x="367" y="223"/>
                    <a:pt x="367" y="192"/>
                  </a:cubicBezTo>
                  <a:cubicBezTo>
                    <a:pt x="367" y="80"/>
                    <a:pt x="288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1"/>
            <p:cNvSpPr/>
            <p:nvPr/>
          </p:nvSpPr>
          <p:spPr>
            <a:xfrm rot="145629">
              <a:off x="8006323" y="2835377"/>
              <a:ext cx="43859" cy="33511"/>
            </a:xfrm>
            <a:custGeom>
              <a:avLst/>
              <a:gdLst/>
              <a:ahLst/>
              <a:cxnLst/>
              <a:rect l="l" t="t" r="r" b="b"/>
              <a:pathLst>
                <a:path w="585" h="447" extrusionOk="0">
                  <a:moveTo>
                    <a:pt x="302" y="0"/>
                  </a:moveTo>
                  <a:cubicBezTo>
                    <a:pt x="297" y="0"/>
                    <a:pt x="292" y="0"/>
                    <a:pt x="287" y="0"/>
                  </a:cubicBezTo>
                  <a:cubicBezTo>
                    <a:pt x="0" y="0"/>
                    <a:pt x="16" y="446"/>
                    <a:pt x="303" y="446"/>
                  </a:cubicBezTo>
                  <a:cubicBezTo>
                    <a:pt x="584" y="431"/>
                    <a:pt x="574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1"/>
            <p:cNvSpPr/>
            <p:nvPr/>
          </p:nvSpPr>
          <p:spPr>
            <a:xfrm rot="145629">
              <a:off x="8011552" y="2908266"/>
              <a:ext cx="34712" cy="33811"/>
            </a:xfrm>
            <a:custGeom>
              <a:avLst/>
              <a:gdLst/>
              <a:ahLst/>
              <a:cxnLst/>
              <a:rect l="l" t="t" r="r" b="b"/>
              <a:pathLst>
                <a:path w="463" h="451" extrusionOk="0">
                  <a:moveTo>
                    <a:pt x="224" y="0"/>
                  </a:moveTo>
                  <a:cubicBezTo>
                    <a:pt x="160" y="0"/>
                    <a:pt x="96" y="32"/>
                    <a:pt x="64" y="80"/>
                  </a:cubicBezTo>
                  <a:cubicBezTo>
                    <a:pt x="33" y="112"/>
                    <a:pt x="1" y="176"/>
                    <a:pt x="1" y="239"/>
                  </a:cubicBezTo>
                  <a:cubicBezTo>
                    <a:pt x="1" y="287"/>
                    <a:pt x="33" y="351"/>
                    <a:pt x="80" y="398"/>
                  </a:cubicBezTo>
                  <a:cubicBezTo>
                    <a:pt x="119" y="424"/>
                    <a:pt x="158" y="450"/>
                    <a:pt x="206" y="450"/>
                  </a:cubicBezTo>
                  <a:cubicBezTo>
                    <a:pt x="217" y="450"/>
                    <a:pt x="228" y="449"/>
                    <a:pt x="239" y="446"/>
                  </a:cubicBezTo>
                  <a:cubicBezTo>
                    <a:pt x="303" y="446"/>
                    <a:pt x="351" y="430"/>
                    <a:pt x="399" y="382"/>
                  </a:cubicBezTo>
                  <a:cubicBezTo>
                    <a:pt x="430" y="335"/>
                    <a:pt x="462" y="271"/>
                    <a:pt x="462" y="223"/>
                  </a:cubicBezTo>
                  <a:cubicBezTo>
                    <a:pt x="446" y="160"/>
                    <a:pt x="430" y="96"/>
                    <a:pt x="383" y="64"/>
                  </a:cubicBezTo>
                  <a:cubicBezTo>
                    <a:pt x="335" y="16"/>
                    <a:pt x="287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1"/>
            <p:cNvSpPr/>
            <p:nvPr/>
          </p:nvSpPr>
          <p:spPr>
            <a:xfrm rot="145629">
              <a:off x="8011971" y="2983521"/>
              <a:ext cx="33513" cy="33437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207" y="0"/>
                  </a:moveTo>
                  <a:cubicBezTo>
                    <a:pt x="128" y="16"/>
                    <a:pt x="64" y="48"/>
                    <a:pt x="32" y="128"/>
                  </a:cubicBezTo>
                  <a:cubicBezTo>
                    <a:pt x="0" y="159"/>
                    <a:pt x="0" y="207"/>
                    <a:pt x="0" y="255"/>
                  </a:cubicBezTo>
                  <a:cubicBezTo>
                    <a:pt x="16" y="303"/>
                    <a:pt x="32" y="350"/>
                    <a:pt x="64" y="382"/>
                  </a:cubicBezTo>
                  <a:cubicBezTo>
                    <a:pt x="80" y="382"/>
                    <a:pt x="80" y="398"/>
                    <a:pt x="80" y="398"/>
                  </a:cubicBezTo>
                  <a:cubicBezTo>
                    <a:pt x="128" y="430"/>
                    <a:pt x="176" y="446"/>
                    <a:pt x="223" y="446"/>
                  </a:cubicBezTo>
                  <a:cubicBezTo>
                    <a:pt x="287" y="446"/>
                    <a:pt x="319" y="414"/>
                    <a:pt x="367" y="382"/>
                  </a:cubicBezTo>
                  <a:lnTo>
                    <a:pt x="382" y="366"/>
                  </a:lnTo>
                  <a:cubicBezTo>
                    <a:pt x="382" y="350"/>
                    <a:pt x="398" y="350"/>
                    <a:pt x="414" y="335"/>
                  </a:cubicBezTo>
                  <a:cubicBezTo>
                    <a:pt x="414" y="303"/>
                    <a:pt x="430" y="287"/>
                    <a:pt x="430" y="271"/>
                  </a:cubicBezTo>
                  <a:cubicBezTo>
                    <a:pt x="446" y="223"/>
                    <a:pt x="430" y="175"/>
                    <a:pt x="414" y="128"/>
                  </a:cubicBezTo>
                  <a:cubicBezTo>
                    <a:pt x="398" y="96"/>
                    <a:pt x="382" y="64"/>
                    <a:pt x="351" y="48"/>
                  </a:cubicBezTo>
                  <a:cubicBezTo>
                    <a:pt x="303" y="16"/>
                    <a:pt x="255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1"/>
            <p:cNvSpPr/>
            <p:nvPr/>
          </p:nvSpPr>
          <p:spPr>
            <a:xfrm rot="145629">
              <a:off x="8011068" y="3061795"/>
              <a:ext cx="32313" cy="32762"/>
            </a:xfrm>
            <a:custGeom>
              <a:avLst/>
              <a:gdLst/>
              <a:ahLst/>
              <a:cxnLst/>
              <a:rect l="l" t="t" r="r" b="b"/>
              <a:pathLst>
                <a:path w="431" h="437" extrusionOk="0">
                  <a:moveTo>
                    <a:pt x="230" y="1"/>
                  </a:moveTo>
                  <a:cubicBezTo>
                    <a:pt x="190" y="1"/>
                    <a:pt x="147" y="15"/>
                    <a:pt x="112" y="39"/>
                  </a:cubicBezTo>
                  <a:cubicBezTo>
                    <a:pt x="48" y="86"/>
                    <a:pt x="0" y="150"/>
                    <a:pt x="0" y="230"/>
                  </a:cubicBezTo>
                  <a:cubicBezTo>
                    <a:pt x="0" y="277"/>
                    <a:pt x="16" y="309"/>
                    <a:pt x="48" y="357"/>
                  </a:cubicBezTo>
                  <a:cubicBezTo>
                    <a:pt x="64" y="389"/>
                    <a:pt x="128" y="437"/>
                    <a:pt x="175" y="437"/>
                  </a:cubicBezTo>
                  <a:lnTo>
                    <a:pt x="223" y="437"/>
                  </a:lnTo>
                  <a:cubicBezTo>
                    <a:pt x="255" y="437"/>
                    <a:pt x="287" y="437"/>
                    <a:pt x="319" y="405"/>
                  </a:cubicBezTo>
                  <a:cubicBezTo>
                    <a:pt x="366" y="389"/>
                    <a:pt x="382" y="357"/>
                    <a:pt x="414" y="325"/>
                  </a:cubicBezTo>
                  <a:cubicBezTo>
                    <a:pt x="430" y="293"/>
                    <a:pt x="430" y="246"/>
                    <a:pt x="430" y="214"/>
                  </a:cubicBezTo>
                  <a:cubicBezTo>
                    <a:pt x="430" y="166"/>
                    <a:pt x="430" y="134"/>
                    <a:pt x="398" y="102"/>
                  </a:cubicBezTo>
                  <a:cubicBezTo>
                    <a:pt x="366" y="55"/>
                    <a:pt x="319" y="23"/>
                    <a:pt x="271" y="7"/>
                  </a:cubicBezTo>
                  <a:cubicBezTo>
                    <a:pt x="258" y="3"/>
                    <a:pt x="244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71"/>
            <p:cNvSpPr/>
            <p:nvPr/>
          </p:nvSpPr>
          <p:spPr>
            <a:xfrm rot="145629">
              <a:off x="8004273" y="3136290"/>
              <a:ext cx="45058" cy="34711"/>
            </a:xfrm>
            <a:custGeom>
              <a:avLst/>
              <a:gdLst/>
              <a:ahLst/>
              <a:cxnLst/>
              <a:rect l="l" t="t" r="r" b="b"/>
              <a:pathLst>
                <a:path w="601" h="463" extrusionOk="0">
                  <a:moveTo>
                    <a:pt x="317" y="0"/>
                  </a:moveTo>
                  <a:cubicBezTo>
                    <a:pt x="313" y="0"/>
                    <a:pt x="308" y="0"/>
                    <a:pt x="303" y="1"/>
                  </a:cubicBezTo>
                  <a:cubicBezTo>
                    <a:pt x="1" y="17"/>
                    <a:pt x="16" y="462"/>
                    <a:pt x="319" y="462"/>
                  </a:cubicBezTo>
                  <a:cubicBezTo>
                    <a:pt x="601" y="447"/>
                    <a:pt x="590" y="0"/>
                    <a:pt x="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71"/>
            <p:cNvSpPr/>
            <p:nvPr/>
          </p:nvSpPr>
          <p:spPr>
            <a:xfrm rot="145629">
              <a:off x="8006360" y="3210388"/>
              <a:ext cx="42659" cy="32312"/>
            </a:xfrm>
            <a:custGeom>
              <a:avLst/>
              <a:gdLst/>
              <a:ahLst/>
              <a:cxnLst/>
              <a:rect l="l" t="t" r="r" b="b"/>
              <a:pathLst>
                <a:path w="569" h="431" extrusionOk="0">
                  <a:moveTo>
                    <a:pt x="266" y="1"/>
                  </a:moveTo>
                  <a:cubicBezTo>
                    <a:pt x="0" y="16"/>
                    <a:pt x="11" y="431"/>
                    <a:pt x="267" y="431"/>
                  </a:cubicBezTo>
                  <a:cubicBezTo>
                    <a:pt x="272" y="431"/>
                    <a:pt x="277" y="431"/>
                    <a:pt x="282" y="430"/>
                  </a:cubicBezTo>
                  <a:cubicBezTo>
                    <a:pt x="568" y="430"/>
                    <a:pt x="552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71"/>
            <p:cNvSpPr/>
            <p:nvPr/>
          </p:nvSpPr>
          <p:spPr>
            <a:xfrm rot="145629">
              <a:off x="8008792" y="3283185"/>
              <a:ext cx="34712" cy="33811"/>
            </a:xfrm>
            <a:custGeom>
              <a:avLst/>
              <a:gdLst/>
              <a:ahLst/>
              <a:cxnLst/>
              <a:rect l="l" t="t" r="r" b="b"/>
              <a:pathLst>
                <a:path w="463" h="451" extrusionOk="0">
                  <a:moveTo>
                    <a:pt x="224" y="1"/>
                  </a:moveTo>
                  <a:cubicBezTo>
                    <a:pt x="176" y="1"/>
                    <a:pt x="112" y="32"/>
                    <a:pt x="80" y="80"/>
                  </a:cubicBezTo>
                  <a:cubicBezTo>
                    <a:pt x="33" y="112"/>
                    <a:pt x="1" y="176"/>
                    <a:pt x="17" y="239"/>
                  </a:cubicBezTo>
                  <a:cubicBezTo>
                    <a:pt x="17" y="303"/>
                    <a:pt x="33" y="351"/>
                    <a:pt x="80" y="398"/>
                  </a:cubicBezTo>
                  <a:cubicBezTo>
                    <a:pt x="119" y="424"/>
                    <a:pt x="169" y="450"/>
                    <a:pt x="212" y="450"/>
                  </a:cubicBezTo>
                  <a:cubicBezTo>
                    <a:pt x="221" y="450"/>
                    <a:pt x="231" y="449"/>
                    <a:pt x="240" y="446"/>
                  </a:cubicBezTo>
                  <a:cubicBezTo>
                    <a:pt x="303" y="446"/>
                    <a:pt x="367" y="430"/>
                    <a:pt x="399" y="383"/>
                  </a:cubicBezTo>
                  <a:cubicBezTo>
                    <a:pt x="446" y="335"/>
                    <a:pt x="462" y="271"/>
                    <a:pt x="462" y="223"/>
                  </a:cubicBezTo>
                  <a:cubicBezTo>
                    <a:pt x="462" y="160"/>
                    <a:pt x="431" y="96"/>
                    <a:pt x="383" y="64"/>
                  </a:cubicBezTo>
                  <a:cubicBezTo>
                    <a:pt x="351" y="32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71"/>
            <p:cNvSpPr/>
            <p:nvPr/>
          </p:nvSpPr>
          <p:spPr>
            <a:xfrm rot="145629">
              <a:off x="8004786" y="3358445"/>
              <a:ext cx="42659" cy="33511"/>
            </a:xfrm>
            <a:custGeom>
              <a:avLst/>
              <a:gdLst/>
              <a:ahLst/>
              <a:cxnLst/>
              <a:rect l="l" t="t" r="r" b="b"/>
              <a:pathLst>
                <a:path w="569" h="447" extrusionOk="0">
                  <a:moveTo>
                    <a:pt x="282" y="0"/>
                  </a:moveTo>
                  <a:cubicBezTo>
                    <a:pt x="1" y="16"/>
                    <a:pt x="11" y="446"/>
                    <a:pt x="283" y="446"/>
                  </a:cubicBezTo>
                  <a:cubicBezTo>
                    <a:pt x="288" y="446"/>
                    <a:pt x="293" y="446"/>
                    <a:pt x="298" y="446"/>
                  </a:cubicBezTo>
                  <a:cubicBezTo>
                    <a:pt x="569" y="430"/>
                    <a:pt x="553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71"/>
            <p:cNvSpPr/>
            <p:nvPr/>
          </p:nvSpPr>
          <p:spPr>
            <a:xfrm rot="145629">
              <a:off x="8131127" y="3355104"/>
              <a:ext cx="35837" cy="37710"/>
            </a:xfrm>
            <a:custGeom>
              <a:avLst/>
              <a:gdLst/>
              <a:ahLst/>
              <a:cxnLst/>
              <a:rect l="l" t="t" r="r" b="b"/>
              <a:pathLst>
                <a:path w="478" h="503" extrusionOk="0">
                  <a:moveTo>
                    <a:pt x="226" y="0"/>
                  </a:moveTo>
                  <a:cubicBezTo>
                    <a:pt x="185" y="0"/>
                    <a:pt x="145" y="11"/>
                    <a:pt x="112" y="35"/>
                  </a:cubicBezTo>
                  <a:cubicBezTo>
                    <a:pt x="48" y="67"/>
                    <a:pt x="16" y="130"/>
                    <a:pt x="0" y="178"/>
                  </a:cubicBezTo>
                  <a:cubicBezTo>
                    <a:pt x="0" y="226"/>
                    <a:pt x="0" y="273"/>
                    <a:pt x="0" y="305"/>
                  </a:cubicBezTo>
                  <a:cubicBezTo>
                    <a:pt x="16" y="353"/>
                    <a:pt x="48" y="385"/>
                    <a:pt x="64" y="417"/>
                  </a:cubicBezTo>
                  <a:cubicBezTo>
                    <a:pt x="80" y="417"/>
                    <a:pt x="96" y="433"/>
                    <a:pt x="96" y="449"/>
                  </a:cubicBezTo>
                  <a:cubicBezTo>
                    <a:pt x="112" y="449"/>
                    <a:pt x="127" y="464"/>
                    <a:pt x="143" y="480"/>
                  </a:cubicBezTo>
                  <a:cubicBezTo>
                    <a:pt x="175" y="496"/>
                    <a:pt x="207" y="496"/>
                    <a:pt x="239" y="496"/>
                  </a:cubicBezTo>
                  <a:cubicBezTo>
                    <a:pt x="252" y="501"/>
                    <a:pt x="264" y="503"/>
                    <a:pt x="277" y="503"/>
                  </a:cubicBezTo>
                  <a:cubicBezTo>
                    <a:pt x="312" y="503"/>
                    <a:pt x="347" y="488"/>
                    <a:pt x="382" y="464"/>
                  </a:cubicBezTo>
                  <a:cubicBezTo>
                    <a:pt x="398" y="449"/>
                    <a:pt x="430" y="417"/>
                    <a:pt x="446" y="385"/>
                  </a:cubicBezTo>
                  <a:cubicBezTo>
                    <a:pt x="478" y="337"/>
                    <a:pt x="478" y="273"/>
                    <a:pt x="462" y="210"/>
                  </a:cubicBezTo>
                  <a:lnTo>
                    <a:pt x="462" y="162"/>
                  </a:lnTo>
                  <a:cubicBezTo>
                    <a:pt x="428" y="61"/>
                    <a:pt x="324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71"/>
            <p:cNvSpPr/>
            <p:nvPr/>
          </p:nvSpPr>
          <p:spPr>
            <a:xfrm rot="145629">
              <a:off x="8131913" y="3281299"/>
              <a:ext cx="35837" cy="34936"/>
            </a:xfrm>
            <a:custGeom>
              <a:avLst/>
              <a:gdLst/>
              <a:ahLst/>
              <a:cxnLst/>
              <a:rect l="l" t="t" r="r" b="b"/>
              <a:pathLst>
                <a:path w="478" h="466" extrusionOk="0">
                  <a:moveTo>
                    <a:pt x="223" y="0"/>
                  </a:moveTo>
                  <a:cubicBezTo>
                    <a:pt x="175" y="0"/>
                    <a:pt x="112" y="32"/>
                    <a:pt x="64" y="80"/>
                  </a:cubicBezTo>
                  <a:lnTo>
                    <a:pt x="32" y="127"/>
                  </a:lnTo>
                  <a:cubicBezTo>
                    <a:pt x="32" y="143"/>
                    <a:pt x="16" y="159"/>
                    <a:pt x="16" y="175"/>
                  </a:cubicBezTo>
                  <a:cubicBezTo>
                    <a:pt x="0" y="239"/>
                    <a:pt x="0" y="287"/>
                    <a:pt x="32" y="334"/>
                  </a:cubicBezTo>
                  <a:cubicBezTo>
                    <a:pt x="48" y="366"/>
                    <a:pt x="64" y="398"/>
                    <a:pt x="96" y="430"/>
                  </a:cubicBezTo>
                  <a:cubicBezTo>
                    <a:pt x="134" y="443"/>
                    <a:pt x="173" y="466"/>
                    <a:pt x="212" y="466"/>
                  </a:cubicBezTo>
                  <a:cubicBezTo>
                    <a:pt x="221" y="466"/>
                    <a:pt x="230" y="465"/>
                    <a:pt x="239" y="462"/>
                  </a:cubicBezTo>
                  <a:cubicBezTo>
                    <a:pt x="335" y="462"/>
                    <a:pt x="398" y="414"/>
                    <a:pt x="446" y="350"/>
                  </a:cubicBezTo>
                  <a:cubicBezTo>
                    <a:pt x="462" y="302"/>
                    <a:pt x="478" y="255"/>
                    <a:pt x="462" y="191"/>
                  </a:cubicBezTo>
                  <a:cubicBezTo>
                    <a:pt x="462" y="175"/>
                    <a:pt x="462" y="159"/>
                    <a:pt x="446" y="143"/>
                  </a:cubicBezTo>
                  <a:cubicBezTo>
                    <a:pt x="430" y="111"/>
                    <a:pt x="414" y="80"/>
                    <a:pt x="398" y="64"/>
                  </a:cubicBezTo>
                  <a:cubicBezTo>
                    <a:pt x="366" y="48"/>
                    <a:pt x="350" y="32"/>
                    <a:pt x="319" y="16"/>
                  </a:cubicBezTo>
                  <a:cubicBezTo>
                    <a:pt x="287" y="0"/>
                    <a:pt x="255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71"/>
            <p:cNvSpPr/>
            <p:nvPr/>
          </p:nvSpPr>
          <p:spPr>
            <a:xfrm rot="145629">
              <a:off x="8132733" y="3206047"/>
              <a:ext cx="34712" cy="33437"/>
            </a:xfrm>
            <a:custGeom>
              <a:avLst/>
              <a:gdLst/>
              <a:ahLst/>
              <a:cxnLst/>
              <a:rect l="l" t="t" r="r" b="b"/>
              <a:pathLst>
                <a:path w="463" h="446" extrusionOk="0">
                  <a:moveTo>
                    <a:pt x="223" y="0"/>
                  </a:moveTo>
                  <a:cubicBezTo>
                    <a:pt x="160" y="16"/>
                    <a:pt x="112" y="32"/>
                    <a:pt x="64" y="80"/>
                  </a:cubicBezTo>
                  <a:cubicBezTo>
                    <a:pt x="32" y="112"/>
                    <a:pt x="0" y="175"/>
                    <a:pt x="16" y="239"/>
                  </a:cubicBezTo>
                  <a:cubicBezTo>
                    <a:pt x="16" y="287"/>
                    <a:pt x="32" y="350"/>
                    <a:pt x="80" y="398"/>
                  </a:cubicBezTo>
                  <a:cubicBezTo>
                    <a:pt x="128" y="430"/>
                    <a:pt x="176" y="446"/>
                    <a:pt x="239" y="446"/>
                  </a:cubicBezTo>
                  <a:cubicBezTo>
                    <a:pt x="303" y="446"/>
                    <a:pt x="351" y="414"/>
                    <a:pt x="398" y="382"/>
                  </a:cubicBezTo>
                  <a:cubicBezTo>
                    <a:pt x="430" y="334"/>
                    <a:pt x="462" y="271"/>
                    <a:pt x="446" y="223"/>
                  </a:cubicBezTo>
                  <a:cubicBezTo>
                    <a:pt x="446" y="159"/>
                    <a:pt x="430" y="112"/>
                    <a:pt x="382" y="64"/>
                  </a:cubicBezTo>
                  <a:cubicBezTo>
                    <a:pt x="335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71"/>
            <p:cNvSpPr/>
            <p:nvPr/>
          </p:nvSpPr>
          <p:spPr>
            <a:xfrm rot="145629">
              <a:off x="8135944" y="3133193"/>
              <a:ext cx="28714" cy="27514"/>
            </a:xfrm>
            <a:custGeom>
              <a:avLst/>
              <a:gdLst/>
              <a:ahLst/>
              <a:cxnLst/>
              <a:rect l="l" t="t" r="r" b="b"/>
              <a:pathLst>
                <a:path w="383" h="367" extrusionOk="0">
                  <a:moveTo>
                    <a:pt x="191" y="0"/>
                  </a:moveTo>
                  <a:cubicBezTo>
                    <a:pt x="144" y="0"/>
                    <a:pt x="96" y="16"/>
                    <a:pt x="64" y="48"/>
                  </a:cubicBezTo>
                  <a:cubicBezTo>
                    <a:pt x="32" y="96"/>
                    <a:pt x="0" y="144"/>
                    <a:pt x="16" y="191"/>
                  </a:cubicBezTo>
                  <a:cubicBezTo>
                    <a:pt x="16" y="287"/>
                    <a:pt x="96" y="366"/>
                    <a:pt x="207" y="366"/>
                  </a:cubicBezTo>
                  <a:cubicBezTo>
                    <a:pt x="255" y="366"/>
                    <a:pt x="303" y="350"/>
                    <a:pt x="335" y="303"/>
                  </a:cubicBezTo>
                  <a:cubicBezTo>
                    <a:pt x="367" y="271"/>
                    <a:pt x="382" y="223"/>
                    <a:pt x="382" y="175"/>
                  </a:cubicBezTo>
                  <a:cubicBezTo>
                    <a:pt x="367" y="80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71"/>
            <p:cNvSpPr/>
            <p:nvPr/>
          </p:nvSpPr>
          <p:spPr>
            <a:xfrm rot="145629">
              <a:off x="8133159" y="3054340"/>
              <a:ext cx="34712" cy="33511"/>
            </a:xfrm>
            <a:custGeom>
              <a:avLst/>
              <a:gdLst/>
              <a:ahLst/>
              <a:cxnLst/>
              <a:rect l="l" t="t" r="r" b="b"/>
              <a:pathLst>
                <a:path w="463" h="447" extrusionOk="0">
                  <a:moveTo>
                    <a:pt x="224" y="1"/>
                  </a:moveTo>
                  <a:cubicBezTo>
                    <a:pt x="176" y="1"/>
                    <a:pt x="112" y="33"/>
                    <a:pt x="80" y="80"/>
                  </a:cubicBezTo>
                  <a:cubicBezTo>
                    <a:pt x="33" y="112"/>
                    <a:pt x="1" y="176"/>
                    <a:pt x="17" y="239"/>
                  </a:cubicBezTo>
                  <a:cubicBezTo>
                    <a:pt x="17" y="287"/>
                    <a:pt x="33" y="351"/>
                    <a:pt x="80" y="399"/>
                  </a:cubicBezTo>
                  <a:cubicBezTo>
                    <a:pt x="128" y="430"/>
                    <a:pt x="192" y="446"/>
                    <a:pt x="240" y="446"/>
                  </a:cubicBezTo>
                  <a:cubicBezTo>
                    <a:pt x="303" y="446"/>
                    <a:pt x="367" y="415"/>
                    <a:pt x="399" y="383"/>
                  </a:cubicBezTo>
                  <a:cubicBezTo>
                    <a:pt x="447" y="335"/>
                    <a:pt x="462" y="271"/>
                    <a:pt x="462" y="224"/>
                  </a:cubicBezTo>
                  <a:cubicBezTo>
                    <a:pt x="462" y="160"/>
                    <a:pt x="431" y="96"/>
                    <a:pt x="399" y="64"/>
                  </a:cubicBezTo>
                  <a:cubicBezTo>
                    <a:pt x="351" y="17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71"/>
            <p:cNvSpPr/>
            <p:nvPr/>
          </p:nvSpPr>
          <p:spPr>
            <a:xfrm rot="145629">
              <a:off x="8129122" y="2981502"/>
              <a:ext cx="43859" cy="33511"/>
            </a:xfrm>
            <a:custGeom>
              <a:avLst/>
              <a:gdLst/>
              <a:ahLst/>
              <a:cxnLst/>
              <a:rect l="l" t="t" r="r" b="b"/>
              <a:pathLst>
                <a:path w="585" h="447" extrusionOk="0">
                  <a:moveTo>
                    <a:pt x="302" y="0"/>
                  </a:moveTo>
                  <a:cubicBezTo>
                    <a:pt x="297" y="0"/>
                    <a:pt x="292" y="0"/>
                    <a:pt x="287" y="1"/>
                  </a:cubicBezTo>
                  <a:cubicBezTo>
                    <a:pt x="0" y="1"/>
                    <a:pt x="16" y="446"/>
                    <a:pt x="303" y="446"/>
                  </a:cubicBezTo>
                  <a:cubicBezTo>
                    <a:pt x="584" y="431"/>
                    <a:pt x="574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71"/>
            <p:cNvSpPr/>
            <p:nvPr/>
          </p:nvSpPr>
          <p:spPr>
            <a:xfrm rot="145629">
              <a:off x="8134656" y="2907480"/>
              <a:ext cx="34637" cy="33511"/>
            </a:xfrm>
            <a:custGeom>
              <a:avLst/>
              <a:gdLst/>
              <a:ahLst/>
              <a:cxnLst/>
              <a:rect l="l" t="t" r="r" b="b"/>
              <a:pathLst>
                <a:path w="462" h="447" extrusionOk="0">
                  <a:moveTo>
                    <a:pt x="223" y="1"/>
                  </a:moveTo>
                  <a:cubicBezTo>
                    <a:pt x="159" y="1"/>
                    <a:pt x="96" y="33"/>
                    <a:pt x="64" y="65"/>
                  </a:cubicBezTo>
                  <a:cubicBezTo>
                    <a:pt x="32" y="112"/>
                    <a:pt x="0" y="176"/>
                    <a:pt x="0" y="240"/>
                  </a:cubicBezTo>
                  <a:cubicBezTo>
                    <a:pt x="0" y="287"/>
                    <a:pt x="32" y="351"/>
                    <a:pt x="80" y="399"/>
                  </a:cubicBezTo>
                  <a:cubicBezTo>
                    <a:pt x="128" y="431"/>
                    <a:pt x="175" y="447"/>
                    <a:pt x="239" y="447"/>
                  </a:cubicBezTo>
                  <a:cubicBezTo>
                    <a:pt x="303" y="447"/>
                    <a:pt x="350" y="415"/>
                    <a:pt x="398" y="383"/>
                  </a:cubicBezTo>
                  <a:cubicBezTo>
                    <a:pt x="430" y="335"/>
                    <a:pt x="462" y="271"/>
                    <a:pt x="462" y="224"/>
                  </a:cubicBezTo>
                  <a:cubicBezTo>
                    <a:pt x="446" y="160"/>
                    <a:pt x="430" y="96"/>
                    <a:pt x="382" y="65"/>
                  </a:cubicBezTo>
                  <a:cubicBezTo>
                    <a:pt x="334" y="17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71"/>
            <p:cNvSpPr/>
            <p:nvPr/>
          </p:nvSpPr>
          <p:spPr>
            <a:xfrm rot="145629">
              <a:off x="8135443" y="2832302"/>
              <a:ext cx="33513" cy="33437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223" y="0"/>
                  </a:moveTo>
                  <a:cubicBezTo>
                    <a:pt x="160" y="16"/>
                    <a:pt x="112" y="32"/>
                    <a:pt x="80" y="64"/>
                  </a:cubicBezTo>
                  <a:lnTo>
                    <a:pt x="64" y="80"/>
                  </a:lnTo>
                  <a:cubicBezTo>
                    <a:pt x="48" y="96"/>
                    <a:pt x="48" y="111"/>
                    <a:pt x="32" y="127"/>
                  </a:cubicBezTo>
                  <a:cubicBezTo>
                    <a:pt x="32" y="143"/>
                    <a:pt x="16" y="159"/>
                    <a:pt x="16" y="175"/>
                  </a:cubicBezTo>
                  <a:cubicBezTo>
                    <a:pt x="0" y="223"/>
                    <a:pt x="0" y="271"/>
                    <a:pt x="32" y="318"/>
                  </a:cubicBezTo>
                  <a:cubicBezTo>
                    <a:pt x="48" y="350"/>
                    <a:pt x="64" y="382"/>
                    <a:pt x="96" y="398"/>
                  </a:cubicBezTo>
                  <a:cubicBezTo>
                    <a:pt x="128" y="430"/>
                    <a:pt x="191" y="446"/>
                    <a:pt x="239" y="446"/>
                  </a:cubicBezTo>
                  <a:cubicBezTo>
                    <a:pt x="303" y="446"/>
                    <a:pt x="382" y="398"/>
                    <a:pt x="414" y="334"/>
                  </a:cubicBezTo>
                  <a:cubicBezTo>
                    <a:pt x="446" y="287"/>
                    <a:pt x="446" y="239"/>
                    <a:pt x="430" y="191"/>
                  </a:cubicBezTo>
                  <a:cubicBezTo>
                    <a:pt x="430" y="143"/>
                    <a:pt x="414" y="96"/>
                    <a:pt x="366" y="64"/>
                  </a:cubicBezTo>
                  <a:cubicBezTo>
                    <a:pt x="319" y="32"/>
                    <a:pt x="271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71"/>
            <p:cNvSpPr/>
            <p:nvPr/>
          </p:nvSpPr>
          <p:spPr>
            <a:xfrm rot="145629">
              <a:off x="8136341" y="2754651"/>
              <a:ext cx="32313" cy="33062"/>
            </a:xfrm>
            <a:custGeom>
              <a:avLst/>
              <a:gdLst/>
              <a:ahLst/>
              <a:cxnLst/>
              <a:rect l="l" t="t" r="r" b="b"/>
              <a:pathLst>
                <a:path w="431" h="441" extrusionOk="0">
                  <a:moveTo>
                    <a:pt x="223" y="0"/>
                  </a:moveTo>
                  <a:cubicBezTo>
                    <a:pt x="192" y="0"/>
                    <a:pt x="176" y="0"/>
                    <a:pt x="144" y="16"/>
                  </a:cubicBezTo>
                  <a:cubicBezTo>
                    <a:pt x="96" y="32"/>
                    <a:pt x="48" y="64"/>
                    <a:pt x="32" y="112"/>
                  </a:cubicBezTo>
                  <a:cubicBezTo>
                    <a:pt x="16" y="144"/>
                    <a:pt x="0" y="191"/>
                    <a:pt x="0" y="239"/>
                  </a:cubicBezTo>
                  <a:cubicBezTo>
                    <a:pt x="0" y="303"/>
                    <a:pt x="48" y="382"/>
                    <a:pt x="112" y="414"/>
                  </a:cubicBezTo>
                  <a:cubicBezTo>
                    <a:pt x="140" y="433"/>
                    <a:pt x="173" y="441"/>
                    <a:pt x="209" y="441"/>
                  </a:cubicBezTo>
                  <a:cubicBezTo>
                    <a:pt x="234" y="441"/>
                    <a:pt x="261" y="437"/>
                    <a:pt x="287" y="430"/>
                  </a:cubicBezTo>
                  <a:cubicBezTo>
                    <a:pt x="335" y="414"/>
                    <a:pt x="383" y="367"/>
                    <a:pt x="398" y="319"/>
                  </a:cubicBezTo>
                  <a:cubicBezTo>
                    <a:pt x="414" y="287"/>
                    <a:pt x="430" y="255"/>
                    <a:pt x="430" y="223"/>
                  </a:cubicBezTo>
                  <a:cubicBezTo>
                    <a:pt x="430" y="176"/>
                    <a:pt x="414" y="144"/>
                    <a:pt x="398" y="112"/>
                  </a:cubicBezTo>
                  <a:cubicBezTo>
                    <a:pt x="367" y="80"/>
                    <a:pt x="335" y="48"/>
                    <a:pt x="303" y="32"/>
                  </a:cubicBezTo>
                  <a:cubicBezTo>
                    <a:pt x="271" y="16"/>
                    <a:pt x="255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71"/>
            <p:cNvSpPr/>
            <p:nvPr/>
          </p:nvSpPr>
          <p:spPr>
            <a:xfrm rot="145629">
              <a:off x="8130372" y="2679398"/>
              <a:ext cx="44683" cy="33511"/>
            </a:xfrm>
            <a:custGeom>
              <a:avLst/>
              <a:gdLst/>
              <a:ahLst/>
              <a:cxnLst/>
              <a:rect l="l" t="t" r="r" b="b"/>
              <a:pathLst>
                <a:path w="596" h="447" extrusionOk="0">
                  <a:moveTo>
                    <a:pt x="312" y="0"/>
                  </a:moveTo>
                  <a:cubicBezTo>
                    <a:pt x="307" y="0"/>
                    <a:pt x="302" y="0"/>
                    <a:pt x="298" y="1"/>
                  </a:cubicBezTo>
                  <a:cubicBezTo>
                    <a:pt x="0" y="1"/>
                    <a:pt x="11" y="447"/>
                    <a:pt x="298" y="447"/>
                  </a:cubicBezTo>
                  <a:cubicBezTo>
                    <a:pt x="303" y="447"/>
                    <a:pt x="308" y="447"/>
                    <a:pt x="314" y="446"/>
                  </a:cubicBezTo>
                  <a:cubicBezTo>
                    <a:pt x="595" y="446"/>
                    <a:pt x="5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71"/>
            <p:cNvSpPr/>
            <p:nvPr/>
          </p:nvSpPr>
          <p:spPr>
            <a:xfrm rot="145629">
              <a:off x="8132282" y="2606567"/>
              <a:ext cx="42284" cy="32312"/>
            </a:xfrm>
            <a:custGeom>
              <a:avLst/>
              <a:gdLst/>
              <a:ahLst/>
              <a:cxnLst/>
              <a:rect l="l" t="t" r="r" b="b"/>
              <a:pathLst>
                <a:path w="564" h="431" extrusionOk="0">
                  <a:moveTo>
                    <a:pt x="296" y="0"/>
                  </a:moveTo>
                  <a:cubicBezTo>
                    <a:pt x="292" y="0"/>
                    <a:pt x="287" y="0"/>
                    <a:pt x="282" y="1"/>
                  </a:cubicBezTo>
                  <a:cubicBezTo>
                    <a:pt x="0" y="16"/>
                    <a:pt x="11" y="431"/>
                    <a:pt x="282" y="431"/>
                  </a:cubicBezTo>
                  <a:cubicBezTo>
                    <a:pt x="287" y="431"/>
                    <a:pt x="292" y="431"/>
                    <a:pt x="298" y="430"/>
                  </a:cubicBezTo>
                  <a:cubicBezTo>
                    <a:pt x="563" y="415"/>
                    <a:pt x="553" y="0"/>
                    <a:pt x="2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71"/>
            <p:cNvSpPr/>
            <p:nvPr/>
          </p:nvSpPr>
          <p:spPr>
            <a:xfrm rot="145629">
              <a:off x="8136218" y="2532511"/>
              <a:ext cx="34637" cy="33511"/>
            </a:xfrm>
            <a:custGeom>
              <a:avLst/>
              <a:gdLst/>
              <a:ahLst/>
              <a:cxnLst/>
              <a:rect l="l" t="t" r="r" b="b"/>
              <a:pathLst>
                <a:path w="462" h="447" extrusionOk="0">
                  <a:moveTo>
                    <a:pt x="223" y="1"/>
                  </a:moveTo>
                  <a:cubicBezTo>
                    <a:pt x="175" y="1"/>
                    <a:pt x="112" y="33"/>
                    <a:pt x="64" y="64"/>
                  </a:cubicBezTo>
                  <a:cubicBezTo>
                    <a:pt x="32" y="112"/>
                    <a:pt x="0" y="176"/>
                    <a:pt x="16" y="240"/>
                  </a:cubicBezTo>
                  <a:cubicBezTo>
                    <a:pt x="16" y="287"/>
                    <a:pt x="32" y="351"/>
                    <a:pt x="80" y="383"/>
                  </a:cubicBezTo>
                  <a:cubicBezTo>
                    <a:pt x="127" y="431"/>
                    <a:pt x="191" y="446"/>
                    <a:pt x="239" y="446"/>
                  </a:cubicBezTo>
                  <a:cubicBezTo>
                    <a:pt x="303" y="446"/>
                    <a:pt x="366" y="415"/>
                    <a:pt x="398" y="383"/>
                  </a:cubicBezTo>
                  <a:cubicBezTo>
                    <a:pt x="430" y="335"/>
                    <a:pt x="462" y="271"/>
                    <a:pt x="462" y="208"/>
                  </a:cubicBezTo>
                  <a:cubicBezTo>
                    <a:pt x="462" y="160"/>
                    <a:pt x="430" y="96"/>
                    <a:pt x="382" y="64"/>
                  </a:cubicBezTo>
                  <a:cubicBezTo>
                    <a:pt x="350" y="17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71"/>
            <p:cNvSpPr/>
            <p:nvPr/>
          </p:nvSpPr>
          <p:spPr>
            <a:xfrm rot="145629">
              <a:off x="8132579" y="2457365"/>
              <a:ext cx="43859" cy="33511"/>
            </a:xfrm>
            <a:custGeom>
              <a:avLst/>
              <a:gdLst/>
              <a:ahLst/>
              <a:cxnLst/>
              <a:rect l="l" t="t" r="r" b="b"/>
              <a:pathLst>
                <a:path w="585" h="447" extrusionOk="0">
                  <a:moveTo>
                    <a:pt x="282" y="0"/>
                  </a:moveTo>
                  <a:cubicBezTo>
                    <a:pt x="1" y="16"/>
                    <a:pt x="11" y="446"/>
                    <a:pt x="283" y="446"/>
                  </a:cubicBezTo>
                  <a:cubicBezTo>
                    <a:pt x="288" y="446"/>
                    <a:pt x="293" y="446"/>
                    <a:pt x="298" y="446"/>
                  </a:cubicBezTo>
                  <a:cubicBezTo>
                    <a:pt x="585" y="430"/>
                    <a:pt x="569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71"/>
            <p:cNvSpPr/>
            <p:nvPr/>
          </p:nvSpPr>
          <p:spPr>
            <a:xfrm rot="145629">
              <a:off x="8069374" y="3317844"/>
              <a:ext cx="37036" cy="37710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34" y="0"/>
                  </a:moveTo>
                  <a:cubicBezTo>
                    <a:pt x="192" y="0"/>
                    <a:pt x="150" y="11"/>
                    <a:pt x="112" y="35"/>
                  </a:cubicBezTo>
                  <a:cubicBezTo>
                    <a:pt x="64" y="67"/>
                    <a:pt x="16" y="131"/>
                    <a:pt x="0" y="194"/>
                  </a:cubicBezTo>
                  <a:cubicBezTo>
                    <a:pt x="0" y="226"/>
                    <a:pt x="0" y="274"/>
                    <a:pt x="16" y="306"/>
                  </a:cubicBezTo>
                  <a:cubicBezTo>
                    <a:pt x="32" y="353"/>
                    <a:pt x="48" y="385"/>
                    <a:pt x="80" y="417"/>
                  </a:cubicBezTo>
                  <a:cubicBezTo>
                    <a:pt x="80" y="417"/>
                    <a:pt x="96" y="433"/>
                    <a:pt x="112" y="449"/>
                  </a:cubicBezTo>
                  <a:cubicBezTo>
                    <a:pt x="128" y="465"/>
                    <a:pt x="144" y="465"/>
                    <a:pt x="160" y="481"/>
                  </a:cubicBezTo>
                  <a:cubicBezTo>
                    <a:pt x="176" y="497"/>
                    <a:pt x="207" y="497"/>
                    <a:pt x="239" y="497"/>
                  </a:cubicBezTo>
                  <a:cubicBezTo>
                    <a:pt x="252" y="501"/>
                    <a:pt x="265" y="503"/>
                    <a:pt x="278" y="503"/>
                  </a:cubicBezTo>
                  <a:cubicBezTo>
                    <a:pt x="313" y="503"/>
                    <a:pt x="348" y="488"/>
                    <a:pt x="382" y="465"/>
                  </a:cubicBezTo>
                  <a:cubicBezTo>
                    <a:pt x="414" y="449"/>
                    <a:pt x="430" y="417"/>
                    <a:pt x="462" y="385"/>
                  </a:cubicBezTo>
                  <a:cubicBezTo>
                    <a:pt x="494" y="338"/>
                    <a:pt x="494" y="274"/>
                    <a:pt x="478" y="210"/>
                  </a:cubicBezTo>
                  <a:lnTo>
                    <a:pt x="462" y="162"/>
                  </a:lnTo>
                  <a:cubicBezTo>
                    <a:pt x="429" y="62"/>
                    <a:pt x="332" y="0"/>
                    <a:pt x="2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71"/>
            <p:cNvSpPr/>
            <p:nvPr/>
          </p:nvSpPr>
          <p:spPr>
            <a:xfrm rot="145629">
              <a:off x="8070141" y="3244016"/>
              <a:ext cx="35912" cy="35836"/>
            </a:xfrm>
            <a:custGeom>
              <a:avLst/>
              <a:gdLst/>
              <a:ahLst/>
              <a:cxnLst/>
              <a:rect l="l" t="t" r="r" b="b"/>
              <a:pathLst>
                <a:path w="479" h="478" extrusionOk="0">
                  <a:moveTo>
                    <a:pt x="239" y="0"/>
                  </a:moveTo>
                  <a:cubicBezTo>
                    <a:pt x="176" y="0"/>
                    <a:pt x="112" y="32"/>
                    <a:pt x="80" y="80"/>
                  </a:cubicBezTo>
                  <a:lnTo>
                    <a:pt x="32" y="128"/>
                  </a:lnTo>
                  <a:cubicBezTo>
                    <a:pt x="32" y="144"/>
                    <a:pt x="17" y="160"/>
                    <a:pt x="17" y="191"/>
                  </a:cubicBezTo>
                  <a:cubicBezTo>
                    <a:pt x="1" y="239"/>
                    <a:pt x="17" y="287"/>
                    <a:pt x="32" y="335"/>
                  </a:cubicBezTo>
                  <a:cubicBezTo>
                    <a:pt x="48" y="367"/>
                    <a:pt x="80" y="398"/>
                    <a:pt x="112" y="430"/>
                  </a:cubicBezTo>
                  <a:cubicBezTo>
                    <a:pt x="144" y="462"/>
                    <a:pt x="208" y="478"/>
                    <a:pt x="255" y="478"/>
                  </a:cubicBezTo>
                  <a:cubicBezTo>
                    <a:pt x="335" y="462"/>
                    <a:pt x="414" y="414"/>
                    <a:pt x="446" y="351"/>
                  </a:cubicBezTo>
                  <a:cubicBezTo>
                    <a:pt x="478" y="303"/>
                    <a:pt x="478" y="255"/>
                    <a:pt x="478" y="191"/>
                  </a:cubicBezTo>
                  <a:cubicBezTo>
                    <a:pt x="462" y="176"/>
                    <a:pt x="462" y="160"/>
                    <a:pt x="446" y="144"/>
                  </a:cubicBezTo>
                  <a:cubicBezTo>
                    <a:pt x="446" y="112"/>
                    <a:pt x="430" y="96"/>
                    <a:pt x="399" y="64"/>
                  </a:cubicBezTo>
                  <a:cubicBezTo>
                    <a:pt x="383" y="48"/>
                    <a:pt x="351" y="32"/>
                    <a:pt x="319" y="16"/>
                  </a:cubicBezTo>
                  <a:cubicBezTo>
                    <a:pt x="303" y="0"/>
                    <a:pt x="271" y="0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71"/>
            <p:cNvSpPr/>
            <p:nvPr/>
          </p:nvSpPr>
          <p:spPr>
            <a:xfrm rot="145629">
              <a:off x="8072152" y="3169687"/>
              <a:ext cx="33513" cy="32912"/>
            </a:xfrm>
            <a:custGeom>
              <a:avLst/>
              <a:gdLst/>
              <a:ahLst/>
              <a:cxnLst/>
              <a:rect l="l" t="t" r="r" b="b"/>
              <a:pathLst>
                <a:path w="447" h="439" extrusionOk="0">
                  <a:moveTo>
                    <a:pt x="242" y="0"/>
                  </a:moveTo>
                  <a:cubicBezTo>
                    <a:pt x="231" y="0"/>
                    <a:pt x="219" y="2"/>
                    <a:pt x="208" y="5"/>
                  </a:cubicBezTo>
                  <a:cubicBezTo>
                    <a:pt x="160" y="5"/>
                    <a:pt x="96" y="20"/>
                    <a:pt x="64" y="68"/>
                  </a:cubicBezTo>
                  <a:cubicBezTo>
                    <a:pt x="17" y="116"/>
                    <a:pt x="1" y="180"/>
                    <a:pt x="1" y="227"/>
                  </a:cubicBezTo>
                  <a:cubicBezTo>
                    <a:pt x="1" y="291"/>
                    <a:pt x="33" y="339"/>
                    <a:pt x="64" y="387"/>
                  </a:cubicBezTo>
                  <a:cubicBezTo>
                    <a:pt x="103" y="413"/>
                    <a:pt x="153" y="439"/>
                    <a:pt x="196" y="439"/>
                  </a:cubicBezTo>
                  <a:cubicBezTo>
                    <a:pt x="205" y="439"/>
                    <a:pt x="215" y="437"/>
                    <a:pt x="224" y="434"/>
                  </a:cubicBezTo>
                  <a:cubicBezTo>
                    <a:pt x="287" y="434"/>
                    <a:pt x="351" y="418"/>
                    <a:pt x="383" y="371"/>
                  </a:cubicBezTo>
                  <a:cubicBezTo>
                    <a:pt x="415" y="339"/>
                    <a:pt x="446" y="259"/>
                    <a:pt x="446" y="211"/>
                  </a:cubicBezTo>
                  <a:cubicBezTo>
                    <a:pt x="446" y="148"/>
                    <a:pt x="415" y="100"/>
                    <a:pt x="367" y="52"/>
                  </a:cubicBezTo>
                  <a:cubicBezTo>
                    <a:pt x="341" y="26"/>
                    <a:pt x="294" y="0"/>
                    <a:pt x="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71"/>
            <p:cNvSpPr/>
            <p:nvPr/>
          </p:nvSpPr>
          <p:spPr>
            <a:xfrm rot="145629">
              <a:off x="8075390" y="3095933"/>
              <a:ext cx="27515" cy="27514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176" y="1"/>
                  </a:moveTo>
                  <a:cubicBezTo>
                    <a:pt x="128" y="1"/>
                    <a:pt x="80" y="17"/>
                    <a:pt x="48" y="64"/>
                  </a:cubicBezTo>
                  <a:cubicBezTo>
                    <a:pt x="17" y="96"/>
                    <a:pt x="1" y="144"/>
                    <a:pt x="1" y="192"/>
                  </a:cubicBezTo>
                  <a:cubicBezTo>
                    <a:pt x="1" y="287"/>
                    <a:pt x="80" y="367"/>
                    <a:pt x="192" y="367"/>
                  </a:cubicBezTo>
                  <a:cubicBezTo>
                    <a:pt x="239" y="367"/>
                    <a:pt x="287" y="351"/>
                    <a:pt x="319" y="303"/>
                  </a:cubicBezTo>
                  <a:cubicBezTo>
                    <a:pt x="351" y="271"/>
                    <a:pt x="367" y="223"/>
                    <a:pt x="367" y="176"/>
                  </a:cubicBezTo>
                  <a:cubicBezTo>
                    <a:pt x="367" y="80"/>
                    <a:pt x="287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71"/>
            <p:cNvSpPr/>
            <p:nvPr/>
          </p:nvSpPr>
          <p:spPr>
            <a:xfrm rot="145629">
              <a:off x="8072670" y="3017183"/>
              <a:ext cx="34637" cy="33811"/>
            </a:xfrm>
            <a:custGeom>
              <a:avLst/>
              <a:gdLst/>
              <a:ahLst/>
              <a:cxnLst/>
              <a:rect l="l" t="t" r="r" b="b"/>
              <a:pathLst>
                <a:path w="462" h="451" extrusionOk="0">
                  <a:moveTo>
                    <a:pt x="223" y="0"/>
                  </a:moveTo>
                  <a:cubicBezTo>
                    <a:pt x="159" y="0"/>
                    <a:pt x="96" y="32"/>
                    <a:pt x="64" y="80"/>
                  </a:cubicBezTo>
                  <a:cubicBezTo>
                    <a:pt x="16" y="112"/>
                    <a:pt x="0" y="175"/>
                    <a:pt x="0" y="239"/>
                  </a:cubicBezTo>
                  <a:cubicBezTo>
                    <a:pt x="0" y="287"/>
                    <a:pt x="32" y="350"/>
                    <a:pt x="80" y="398"/>
                  </a:cubicBezTo>
                  <a:cubicBezTo>
                    <a:pt x="106" y="424"/>
                    <a:pt x="153" y="450"/>
                    <a:pt x="204" y="450"/>
                  </a:cubicBezTo>
                  <a:cubicBezTo>
                    <a:pt x="216" y="450"/>
                    <a:pt x="227" y="449"/>
                    <a:pt x="239" y="446"/>
                  </a:cubicBezTo>
                  <a:cubicBezTo>
                    <a:pt x="287" y="446"/>
                    <a:pt x="350" y="430"/>
                    <a:pt x="398" y="382"/>
                  </a:cubicBezTo>
                  <a:cubicBezTo>
                    <a:pt x="430" y="334"/>
                    <a:pt x="462" y="271"/>
                    <a:pt x="446" y="223"/>
                  </a:cubicBezTo>
                  <a:cubicBezTo>
                    <a:pt x="446" y="159"/>
                    <a:pt x="430" y="96"/>
                    <a:pt x="382" y="64"/>
                  </a:cubicBezTo>
                  <a:cubicBezTo>
                    <a:pt x="334" y="16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71"/>
            <p:cNvSpPr/>
            <p:nvPr/>
          </p:nvSpPr>
          <p:spPr>
            <a:xfrm rot="145629">
              <a:off x="8067742" y="2944225"/>
              <a:ext cx="43484" cy="33586"/>
            </a:xfrm>
            <a:custGeom>
              <a:avLst/>
              <a:gdLst/>
              <a:ahLst/>
              <a:cxnLst/>
              <a:rect l="l" t="t" r="r" b="b"/>
              <a:pathLst>
                <a:path w="580" h="448" extrusionOk="0">
                  <a:moveTo>
                    <a:pt x="297" y="1"/>
                  </a:moveTo>
                  <a:cubicBezTo>
                    <a:pt x="292" y="1"/>
                    <a:pt x="287" y="1"/>
                    <a:pt x="282" y="1"/>
                  </a:cubicBezTo>
                  <a:cubicBezTo>
                    <a:pt x="1" y="1"/>
                    <a:pt x="11" y="447"/>
                    <a:pt x="284" y="447"/>
                  </a:cubicBezTo>
                  <a:cubicBezTo>
                    <a:pt x="289" y="447"/>
                    <a:pt x="293" y="447"/>
                    <a:pt x="298" y="447"/>
                  </a:cubicBezTo>
                  <a:cubicBezTo>
                    <a:pt x="580" y="431"/>
                    <a:pt x="569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71"/>
            <p:cNvSpPr/>
            <p:nvPr/>
          </p:nvSpPr>
          <p:spPr>
            <a:xfrm rot="145629">
              <a:off x="8072894" y="2870271"/>
              <a:ext cx="34712" cy="33811"/>
            </a:xfrm>
            <a:custGeom>
              <a:avLst/>
              <a:gdLst/>
              <a:ahLst/>
              <a:cxnLst/>
              <a:rect l="l" t="t" r="r" b="b"/>
              <a:pathLst>
                <a:path w="463" h="451" extrusionOk="0">
                  <a:moveTo>
                    <a:pt x="223" y="0"/>
                  </a:moveTo>
                  <a:cubicBezTo>
                    <a:pt x="176" y="0"/>
                    <a:pt x="112" y="32"/>
                    <a:pt x="64" y="80"/>
                  </a:cubicBezTo>
                  <a:cubicBezTo>
                    <a:pt x="32" y="112"/>
                    <a:pt x="1" y="175"/>
                    <a:pt x="1" y="239"/>
                  </a:cubicBezTo>
                  <a:cubicBezTo>
                    <a:pt x="16" y="287"/>
                    <a:pt x="32" y="350"/>
                    <a:pt x="80" y="398"/>
                  </a:cubicBezTo>
                  <a:cubicBezTo>
                    <a:pt x="119" y="424"/>
                    <a:pt x="158" y="450"/>
                    <a:pt x="206" y="450"/>
                  </a:cubicBezTo>
                  <a:cubicBezTo>
                    <a:pt x="216" y="450"/>
                    <a:pt x="228" y="449"/>
                    <a:pt x="239" y="446"/>
                  </a:cubicBezTo>
                  <a:cubicBezTo>
                    <a:pt x="303" y="446"/>
                    <a:pt x="367" y="430"/>
                    <a:pt x="398" y="382"/>
                  </a:cubicBezTo>
                  <a:cubicBezTo>
                    <a:pt x="430" y="335"/>
                    <a:pt x="462" y="271"/>
                    <a:pt x="462" y="223"/>
                  </a:cubicBezTo>
                  <a:cubicBezTo>
                    <a:pt x="462" y="159"/>
                    <a:pt x="430" y="96"/>
                    <a:pt x="383" y="64"/>
                  </a:cubicBezTo>
                  <a:cubicBezTo>
                    <a:pt x="351" y="16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71"/>
            <p:cNvSpPr/>
            <p:nvPr/>
          </p:nvSpPr>
          <p:spPr>
            <a:xfrm rot="145629">
              <a:off x="8073688" y="2795017"/>
              <a:ext cx="33513" cy="33511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224" y="0"/>
                  </a:moveTo>
                  <a:cubicBezTo>
                    <a:pt x="160" y="16"/>
                    <a:pt x="128" y="32"/>
                    <a:pt x="80" y="64"/>
                  </a:cubicBezTo>
                  <a:lnTo>
                    <a:pt x="64" y="80"/>
                  </a:lnTo>
                  <a:cubicBezTo>
                    <a:pt x="64" y="96"/>
                    <a:pt x="48" y="112"/>
                    <a:pt x="33" y="128"/>
                  </a:cubicBezTo>
                  <a:cubicBezTo>
                    <a:pt x="33" y="144"/>
                    <a:pt x="17" y="160"/>
                    <a:pt x="17" y="176"/>
                  </a:cubicBezTo>
                  <a:cubicBezTo>
                    <a:pt x="1" y="223"/>
                    <a:pt x="17" y="271"/>
                    <a:pt x="33" y="319"/>
                  </a:cubicBezTo>
                  <a:cubicBezTo>
                    <a:pt x="48" y="351"/>
                    <a:pt x="64" y="382"/>
                    <a:pt x="96" y="414"/>
                  </a:cubicBezTo>
                  <a:cubicBezTo>
                    <a:pt x="144" y="430"/>
                    <a:pt x="192" y="446"/>
                    <a:pt x="239" y="446"/>
                  </a:cubicBezTo>
                  <a:cubicBezTo>
                    <a:pt x="319" y="446"/>
                    <a:pt x="383" y="398"/>
                    <a:pt x="415" y="335"/>
                  </a:cubicBezTo>
                  <a:cubicBezTo>
                    <a:pt x="446" y="287"/>
                    <a:pt x="446" y="239"/>
                    <a:pt x="446" y="191"/>
                  </a:cubicBezTo>
                  <a:cubicBezTo>
                    <a:pt x="430" y="144"/>
                    <a:pt x="415" y="96"/>
                    <a:pt x="383" y="64"/>
                  </a:cubicBezTo>
                  <a:lnTo>
                    <a:pt x="367" y="64"/>
                  </a:lnTo>
                  <a:cubicBezTo>
                    <a:pt x="319" y="32"/>
                    <a:pt x="271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71"/>
            <p:cNvSpPr/>
            <p:nvPr/>
          </p:nvSpPr>
          <p:spPr>
            <a:xfrm rot="145629">
              <a:off x="8074586" y="2717366"/>
              <a:ext cx="32313" cy="33137"/>
            </a:xfrm>
            <a:custGeom>
              <a:avLst/>
              <a:gdLst/>
              <a:ahLst/>
              <a:cxnLst/>
              <a:rect l="l" t="t" r="r" b="b"/>
              <a:pathLst>
                <a:path w="431" h="442" extrusionOk="0">
                  <a:moveTo>
                    <a:pt x="224" y="1"/>
                  </a:moveTo>
                  <a:cubicBezTo>
                    <a:pt x="208" y="1"/>
                    <a:pt x="176" y="1"/>
                    <a:pt x="144" y="17"/>
                  </a:cubicBezTo>
                  <a:cubicBezTo>
                    <a:pt x="96" y="33"/>
                    <a:pt x="65" y="65"/>
                    <a:pt x="33" y="112"/>
                  </a:cubicBezTo>
                  <a:cubicBezTo>
                    <a:pt x="17" y="144"/>
                    <a:pt x="1" y="192"/>
                    <a:pt x="1" y="240"/>
                  </a:cubicBezTo>
                  <a:cubicBezTo>
                    <a:pt x="17" y="303"/>
                    <a:pt x="49" y="383"/>
                    <a:pt x="112" y="415"/>
                  </a:cubicBezTo>
                  <a:cubicBezTo>
                    <a:pt x="150" y="433"/>
                    <a:pt x="181" y="441"/>
                    <a:pt x="214" y="441"/>
                  </a:cubicBezTo>
                  <a:cubicBezTo>
                    <a:pt x="237" y="441"/>
                    <a:pt x="261" y="437"/>
                    <a:pt x="287" y="431"/>
                  </a:cubicBezTo>
                  <a:cubicBezTo>
                    <a:pt x="335" y="415"/>
                    <a:pt x="383" y="383"/>
                    <a:pt x="415" y="335"/>
                  </a:cubicBezTo>
                  <a:cubicBezTo>
                    <a:pt x="431" y="287"/>
                    <a:pt x="431" y="256"/>
                    <a:pt x="431" y="224"/>
                  </a:cubicBezTo>
                  <a:cubicBezTo>
                    <a:pt x="431" y="176"/>
                    <a:pt x="415" y="144"/>
                    <a:pt x="399" y="112"/>
                  </a:cubicBezTo>
                  <a:cubicBezTo>
                    <a:pt x="383" y="80"/>
                    <a:pt x="351" y="49"/>
                    <a:pt x="303" y="33"/>
                  </a:cubicBezTo>
                  <a:cubicBezTo>
                    <a:pt x="287" y="17"/>
                    <a:pt x="256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71"/>
            <p:cNvSpPr/>
            <p:nvPr/>
          </p:nvSpPr>
          <p:spPr>
            <a:xfrm rot="145629">
              <a:off x="8070528" y="2569282"/>
              <a:ext cx="42284" cy="32387"/>
            </a:xfrm>
            <a:custGeom>
              <a:avLst/>
              <a:gdLst/>
              <a:ahLst/>
              <a:cxnLst/>
              <a:rect l="l" t="t" r="r" b="b"/>
              <a:pathLst>
                <a:path w="564" h="432" extrusionOk="0">
                  <a:moveTo>
                    <a:pt x="296" y="1"/>
                  </a:moveTo>
                  <a:cubicBezTo>
                    <a:pt x="292" y="1"/>
                    <a:pt x="287" y="1"/>
                    <a:pt x="282" y="1"/>
                  </a:cubicBezTo>
                  <a:cubicBezTo>
                    <a:pt x="1" y="17"/>
                    <a:pt x="11" y="431"/>
                    <a:pt x="283" y="431"/>
                  </a:cubicBezTo>
                  <a:cubicBezTo>
                    <a:pt x="288" y="431"/>
                    <a:pt x="293" y="431"/>
                    <a:pt x="298" y="431"/>
                  </a:cubicBezTo>
                  <a:cubicBezTo>
                    <a:pt x="564" y="431"/>
                    <a:pt x="553" y="1"/>
                    <a:pt x="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71"/>
            <p:cNvSpPr/>
            <p:nvPr/>
          </p:nvSpPr>
          <p:spPr>
            <a:xfrm rot="145629">
              <a:off x="8075662" y="2495353"/>
              <a:ext cx="34712" cy="33437"/>
            </a:xfrm>
            <a:custGeom>
              <a:avLst/>
              <a:gdLst/>
              <a:ahLst/>
              <a:cxnLst/>
              <a:rect l="l" t="t" r="r" b="b"/>
              <a:pathLst>
                <a:path w="463" h="446" extrusionOk="0">
                  <a:moveTo>
                    <a:pt x="223" y="0"/>
                  </a:moveTo>
                  <a:cubicBezTo>
                    <a:pt x="160" y="0"/>
                    <a:pt x="96" y="32"/>
                    <a:pt x="64" y="80"/>
                  </a:cubicBezTo>
                  <a:cubicBezTo>
                    <a:pt x="16" y="112"/>
                    <a:pt x="0" y="175"/>
                    <a:pt x="0" y="239"/>
                  </a:cubicBezTo>
                  <a:cubicBezTo>
                    <a:pt x="0" y="287"/>
                    <a:pt x="32" y="350"/>
                    <a:pt x="80" y="382"/>
                  </a:cubicBezTo>
                  <a:cubicBezTo>
                    <a:pt x="112" y="430"/>
                    <a:pt x="176" y="446"/>
                    <a:pt x="239" y="446"/>
                  </a:cubicBezTo>
                  <a:cubicBezTo>
                    <a:pt x="287" y="446"/>
                    <a:pt x="351" y="414"/>
                    <a:pt x="382" y="382"/>
                  </a:cubicBezTo>
                  <a:cubicBezTo>
                    <a:pt x="430" y="334"/>
                    <a:pt x="462" y="271"/>
                    <a:pt x="446" y="223"/>
                  </a:cubicBezTo>
                  <a:cubicBezTo>
                    <a:pt x="446" y="159"/>
                    <a:pt x="430" y="96"/>
                    <a:pt x="382" y="64"/>
                  </a:cubicBezTo>
                  <a:cubicBezTo>
                    <a:pt x="335" y="16"/>
                    <a:pt x="271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71"/>
            <p:cNvSpPr/>
            <p:nvPr/>
          </p:nvSpPr>
          <p:spPr>
            <a:xfrm rot="145629">
              <a:off x="8196639" y="2457536"/>
              <a:ext cx="37036" cy="37710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55" y="0"/>
                  </a:moveTo>
                  <a:cubicBezTo>
                    <a:pt x="207" y="0"/>
                    <a:pt x="128" y="32"/>
                    <a:pt x="96" y="80"/>
                  </a:cubicBezTo>
                  <a:cubicBezTo>
                    <a:pt x="96" y="80"/>
                    <a:pt x="80" y="96"/>
                    <a:pt x="80" y="112"/>
                  </a:cubicBezTo>
                  <a:cubicBezTo>
                    <a:pt x="48" y="143"/>
                    <a:pt x="32" y="175"/>
                    <a:pt x="16" y="223"/>
                  </a:cubicBezTo>
                  <a:cubicBezTo>
                    <a:pt x="0" y="255"/>
                    <a:pt x="16" y="303"/>
                    <a:pt x="16" y="334"/>
                  </a:cubicBezTo>
                  <a:cubicBezTo>
                    <a:pt x="48" y="398"/>
                    <a:pt x="80" y="446"/>
                    <a:pt x="128" y="478"/>
                  </a:cubicBezTo>
                  <a:cubicBezTo>
                    <a:pt x="165" y="494"/>
                    <a:pt x="204" y="502"/>
                    <a:pt x="242" y="502"/>
                  </a:cubicBezTo>
                  <a:cubicBezTo>
                    <a:pt x="352" y="502"/>
                    <a:pt x="454" y="437"/>
                    <a:pt x="478" y="319"/>
                  </a:cubicBezTo>
                  <a:cubicBezTo>
                    <a:pt x="478" y="303"/>
                    <a:pt x="478" y="287"/>
                    <a:pt x="478" y="287"/>
                  </a:cubicBezTo>
                  <a:cubicBezTo>
                    <a:pt x="494" y="223"/>
                    <a:pt x="494" y="175"/>
                    <a:pt x="462" y="128"/>
                  </a:cubicBezTo>
                  <a:cubicBezTo>
                    <a:pt x="446" y="96"/>
                    <a:pt x="414" y="48"/>
                    <a:pt x="366" y="32"/>
                  </a:cubicBezTo>
                  <a:cubicBezTo>
                    <a:pt x="334" y="16"/>
                    <a:pt x="303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71"/>
            <p:cNvSpPr/>
            <p:nvPr/>
          </p:nvSpPr>
          <p:spPr>
            <a:xfrm rot="145629">
              <a:off x="8198164" y="2533964"/>
              <a:ext cx="35912" cy="35911"/>
            </a:xfrm>
            <a:custGeom>
              <a:avLst/>
              <a:gdLst/>
              <a:ahLst/>
              <a:cxnLst/>
              <a:rect l="l" t="t" r="r" b="b"/>
              <a:pathLst>
                <a:path w="479" h="479" extrusionOk="0">
                  <a:moveTo>
                    <a:pt x="224" y="1"/>
                  </a:moveTo>
                  <a:cubicBezTo>
                    <a:pt x="144" y="17"/>
                    <a:pt x="65" y="49"/>
                    <a:pt x="33" y="128"/>
                  </a:cubicBezTo>
                  <a:cubicBezTo>
                    <a:pt x="1" y="176"/>
                    <a:pt x="1" y="224"/>
                    <a:pt x="1" y="271"/>
                  </a:cubicBezTo>
                  <a:cubicBezTo>
                    <a:pt x="1" y="303"/>
                    <a:pt x="17" y="319"/>
                    <a:pt x="17" y="335"/>
                  </a:cubicBezTo>
                  <a:cubicBezTo>
                    <a:pt x="33" y="367"/>
                    <a:pt x="49" y="383"/>
                    <a:pt x="65" y="415"/>
                  </a:cubicBezTo>
                  <a:lnTo>
                    <a:pt x="80" y="415"/>
                  </a:lnTo>
                  <a:cubicBezTo>
                    <a:pt x="96" y="431"/>
                    <a:pt x="128" y="447"/>
                    <a:pt x="144" y="462"/>
                  </a:cubicBezTo>
                  <a:cubicBezTo>
                    <a:pt x="176" y="462"/>
                    <a:pt x="208" y="478"/>
                    <a:pt x="240" y="478"/>
                  </a:cubicBezTo>
                  <a:cubicBezTo>
                    <a:pt x="287" y="462"/>
                    <a:pt x="367" y="447"/>
                    <a:pt x="399" y="399"/>
                  </a:cubicBezTo>
                  <a:lnTo>
                    <a:pt x="431" y="351"/>
                  </a:lnTo>
                  <a:cubicBezTo>
                    <a:pt x="447" y="335"/>
                    <a:pt x="447" y="303"/>
                    <a:pt x="462" y="287"/>
                  </a:cubicBezTo>
                  <a:cubicBezTo>
                    <a:pt x="478" y="240"/>
                    <a:pt x="462" y="192"/>
                    <a:pt x="447" y="144"/>
                  </a:cubicBezTo>
                  <a:cubicBezTo>
                    <a:pt x="415" y="96"/>
                    <a:pt x="399" y="80"/>
                    <a:pt x="367" y="49"/>
                  </a:cubicBezTo>
                  <a:cubicBezTo>
                    <a:pt x="319" y="17"/>
                    <a:pt x="271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71"/>
            <p:cNvSpPr/>
            <p:nvPr/>
          </p:nvSpPr>
          <p:spPr>
            <a:xfrm rot="145629">
              <a:off x="8198576" y="2610392"/>
              <a:ext cx="33513" cy="33511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208" y="1"/>
                  </a:moveTo>
                  <a:cubicBezTo>
                    <a:pt x="160" y="17"/>
                    <a:pt x="96" y="32"/>
                    <a:pt x="64" y="80"/>
                  </a:cubicBezTo>
                  <a:cubicBezTo>
                    <a:pt x="17" y="112"/>
                    <a:pt x="1" y="176"/>
                    <a:pt x="1" y="239"/>
                  </a:cubicBezTo>
                  <a:cubicBezTo>
                    <a:pt x="1" y="287"/>
                    <a:pt x="17" y="351"/>
                    <a:pt x="64" y="399"/>
                  </a:cubicBezTo>
                  <a:cubicBezTo>
                    <a:pt x="112" y="430"/>
                    <a:pt x="160" y="446"/>
                    <a:pt x="223" y="446"/>
                  </a:cubicBezTo>
                  <a:cubicBezTo>
                    <a:pt x="287" y="446"/>
                    <a:pt x="351" y="414"/>
                    <a:pt x="383" y="383"/>
                  </a:cubicBezTo>
                  <a:cubicBezTo>
                    <a:pt x="414" y="335"/>
                    <a:pt x="446" y="271"/>
                    <a:pt x="446" y="223"/>
                  </a:cubicBezTo>
                  <a:cubicBezTo>
                    <a:pt x="430" y="160"/>
                    <a:pt x="414" y="112"/>
                    <a:pt x="367" y="64"/>
                  </a:cubicBezTo>
                  <a:cubicBezTo>
                    <a:pt x="319" y="32"/>
                    <a:pt x="271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71"/>
            <p:cNvSpPr/>
            <p:nvPr/>
          </p:nvSpPr>
          <p:spPr>
            <a:xfrm rot="145629">
              <a:off x="8200115" y="2690268"/>
              <a:ext cx="28714" cy="27664"/>
            </a:xfrm>
            <a:custGeom>
              <a:avLst/>
              <a:gdLst/>
              <a:ahLst/>
              <a:cxnLst/>
              <a:rect l="l" t="t" r="r" b="b"/>
              <a:pathLst>
                <a:path w="383" h="369" extrusionOk="0">
                  <a:moveTo>
                    <a:pt x="212" y="0"/>
                  </a:moveTo>
                  <a:cubicBezTo>
                    <a:pt x="205" y="0"/>
                    <a:pt x="198" y="1"/>
                    <a:pt x="191" y="2"/>
                  </a:cubicBezTo>
                  <a:cubicBezTo>
                    <a:pt x="144" y="2"/>
                    <a:pt x="96" y="18"/>
                    <a:pt x="64" y="50"/>
                  </a:cubicBezTo>
                  <a:cubicBezTo>
                    <a:pt x="32" y="82"/>
                    <a:pt x="0" y="145"/>
                    <a:pt x="0" y="193"/>
                  </a:cubicBezTo>
                  <a:cubicBezTo>
                    <a:pt x="16" y="289"/>
                    <a:pt x="96" y="368"/>
                    <a:pt x="207" y="368"/>
                  </a:cubicBezTo>
                  <a:cubicBezTo>
                    <a:pt x="255" y="368"/>
                    <a:pt x="303" y="336"/>
                    <a:pt x="335" y="304"/>
                  </a:cubicBezTo>
                  <a:cubicBezTo>
                    <a:pt x="366" y="273"/>
                    <a:pt x="382" y="225"/>
                    <a:pt x="382" y="177"/>
                  </a:cubicBezTo>
                  <a:cubicBezTo>
                    <a:pt x="368" y="89"/>
                    <a:pt x="298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71"/>
            <p:cNvSpPr/>
            <p:nvPr/>
          </p:nvSpPr>
          <p:spPr>
            <a:xfrm rot="145629">
              <a:off x="8196926" y="2762072"/>
              <a:ext cx="34637" cy="34636"/>
            </a:xfrm>
            <a:custGeom>
              <a:avLst/>
              <a:gdLst/>
              <a:ahLst/>
              <a:cxnLst/>
              <a:rect l="l" t="t" r="r" b="b"/>
              <a:pathLst>
                <a:path w="462" h="462" extrusionOk="0">
                  <a:moveTo>
                    <a:pt x="223" y="0"/>
                  </a:moveTo>
                  <a:cubicBezTo>
                    <a:pt x="159" y="16"/>
                    <a:pt x="112" y="32"/>
                    <a:pt x="64" y="80"/>
                  </a:cubicBezTo>
                  <a:cubicBezTo>
                    <a:pt x="32" y="112"/>
                    <a:pt x="0" y="191"/>
                    <a:pt x="0" y="239"/>
                  </a:cubicBezTo>
                  <a:cubicBezTo>
                    <a:pt x="16" y="303"/>
                    <a:pt x="32" y="350"/>
                    <a:pt x="80" y="398"/>
                  </a:cubicBezTo>
                  <a:cubicBezTo>
                    <a:pt x="128" y="430"/>
                    <a:pt x="175" y="462"/>
                    <a:pt x="239" y="462"/>
                  </a:cubicBezTo>
                  <a:cubicBezTo>
                    <a:pt x="303" y="462"/>
                    <a:pt x="350" y="430"/>
                    <a:pt x="398" y="382"/>
                  </a:cubicBezTo>
                  <a:cubicBezTo>
                    <a:pt x="430" y="350"/>
                    <a:pt x="462" y="287"/>
                    <a:pt x="462" y="223"/>
                  </a:cubicBezTo>
                  <a:cubicBezTo>
                    <a:pt x="446" y="159"/>
                    <a:pt x="430" y="112"/>
                    <a:pt x="382" y="64"/>
                  </a:cubicBezTo>
                  <a:cubicBezTo>
                    <a:pt x="335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71"/>
            <p:cNvSpPr/>
            <p:nvPr/>
          </p:nvSpPr>
          <p:spPr>
            <a:xfrm rot="145629">
              <a:off x="8191791" y="2836027"/>
              <a:ext cx="43484" cy="33586"/>
            </a:xfrm>
            <a:custGeom>
              <a:avLst/>
              <a:gdLst/>
              <a:ahLst/>
              <a:cxnLst/>
              <a:rect l="l" t="t" r="r" b="b"/>
              <a:pathLst>
                <a:path w="580" h="448" extrusionOk="0">
                  <a:moveTo>
                    <a:pt x="297" y="1"/>
                  </a:moveTo>
                  <a:cubicBezTo>
                    <a:pt x="292" y="1"/>
                    <a:pt x="287" y="1"/>
                    <a:pt x="282" y="1"/>
                  </a:cubicBezTo>
                  <a:cubicBezTo>
                    <a:pt x="0" y="17"/>
                    <a:pt x="11" y="447"/>
                    <a:pt x="283" y="447"/>
                  </a:cubicBezTo>
                  <a:cubicBezTo>
                    <a:pt x="288" y="447"/>
                    <a:pt x="293" y="447"/>
                    <a:pt x="298" y="447"/>
                  </a:cubicBezTo>
                  <a:cubicBezTo>
                    <a:pt x="579" y="431"/>
                    <a:pt x="569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71"/>
            <p:cNvSpPr/>
            <p:nvPr/>
          </p:nvSpPr>
          <p:spPr>
            <a:xfrm rot="145629">
              <a:off x="8195430" y="2908857"/>
              <a:ext cx="34712" cy="34711"/>
            </a:xfrm>
            <a:custGeom>
              <a:avLst/>
              <a:gdLst/>
              <a:ahLst/>
              <a:cxnLst/>
              <a:rect l="l" t="t" r="r" b="b"/>
              <a:pathLst>
                <a:path w="463" h="463" extrusionOk="0">
                  <a:moveTo>
                    <a:pt x="224" y="1"/>
                  </a:moveTo>
                  <a:cubicBezTo>
                    <a:pt x="176" y="1"/>
                    <a:pt x="112" y="33"/>
                    <a:pt x="81" y="81"/>
                  </a:cubicBezTo>
                  <a:cubicBezTo>
                    <a:pt x="33" y="112"/>
                    <a:pt x="1" y="192"/>
                    <a:pt x="17" y="240"/>
                  </a:cubicBezTo>
                  <a:cubicBezTo>
                    <a:pt x="17" y="303"/>
                    <a:pt x="33" y="367"/>
                    <a:pt x="81" y="399"/>
                  </a:cubicBezTo>
                  <a:cubicBezTo>
                    <a:pt x="128" y="431"/>
                    <a:pt x="192" y="463"/>
                    <a:pt x="240" y="463"/>
                  </a:cubicBezTo>
                  <a:cubicBezTo>
                    <a:pt x="303" y="463"/>
                    <a:pt x="367" y="431"/>
                    <a:pt x="399" y="383"/>
                  </a:cubicBezTo>
                  <a:cubicBezTo>
                    <a:pt x="447" y="351"/>
                    <a:pt x="463" y="287"/>
                    <a:pt x="463" y="224"/>
                  </a:cubicBezTo>
                  <a:cubicBezTo>
                    <a:pt x="463" y="160"/>
                    <a:pt x="447" y="112"/>
                    <a:pt x="399" y="65"/>
                  </a:cubicBezTo>
                  <a:cubicBezTo>
                    <a:pt x="351" y="33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1"/>
            <p:cNvSpPr/>
            <p:nvPr/>
          </p:nvSpPr>
          <p:spPr>
            <a:xfrm rot="145629">
              <a:off x="8195841" y="2985011"/>
              <a:ext cx="33513" cy="32912"/>
            </a:xfrm>
            <a:custGeom>
              <a:avLst/>
              <a:gdLst/>
              <a:ahLst/>
              <a:cxnLst/>
              <a:rect l="l" t="t" r="r" b="b"/>
              <a:pathLst>
                <a:path w="447" h="439" extrusionOk="0">
                  <a:moveTo>
                    <a:pt x="251" y="0"/>
                  </a:moveTo>
                  <a:cubicBezTo>
                    <a:pt x="242" y="0"/>
                    <a:pt x="233" y="2"/>
                    <a:pt x="224" y="5"/>
                  </a:cubicBezTo>
                  <a:cubicBezTo>
                    <a:pt x="144" y="5"/>
                    <a:pt x="64" y="52"/>
                    <a:pt x="33" y="116"/>
                  </a:cubicBezTo>
                  <a:cubicBezTo>
                    <a:pt x="17" y="164"/>
                    <a:pt x="1" y="212"/>
                    <a:pt x="17" y="259"/>
                  </a:cubicBezTo>
                  <a:cubicBezTo>
                    <a:pt x="17" y="307"/>
                    <a:pt x="48" y="355"/>
                    <a:pt x="80" y="371"/>
                  </a:cubicBezTo>
                  <a:cubicBezTo>
                    <a:pt x="80" y="387"/>
                    <a:pt x="80" y="387"/>
                    <a:pt x="96" y="387"/>
                  </a:cubicBezTo>
                  <a:cubicBezTo>
                    <a:pt x="122" y="413"/>
                    <a:pt x="159" y="439"/>
                    <a:pt x="206" y="439"/>
                  </a:cubicBezTo>
                  <a:cubicBezTo>
                    <a:pt x="217" y="439"/>
                    <a:pt x="228" y="437"/>
                    <a:pt x="239" y="434"/>
                  </a:cubicBezTo>
                  <a:cubicBezTo>
                    <a:pt x="287" y="434"/>
                    <a:pt x="335" y="419"/>
                    <a:pt x="383" y="371"/>
                  </a:cubicBezTo>
                  <a:cubicBezTo>
                    <a:pt x="399" y="355"/>
                    <a:pt x="415" y="339"/>
                    <a:pt x="415" y="323"/>
                  </a:cubicBezTo>
                  <a:cubicBezTo>
                    <a:pt x="430" y="307"/>
                    <a:pt x="430" y="291"/>
                    <a:pt x="446" y="275"/>
                  </a:cubicBezTo>
                  <a:cubicBezTo>
                    <a:pt x="446" y="228"/>
                    <a:pt x="446" y="164"/>
                    <a:pt x="430" y="132"/>
                  </a:cubicBezTo>
                  <a:cubicBezTo>
                    <a:pt x="415" y="84"/>
                    <a:pt x="383" y="68"/>
                    <a:pt x="351" y="37"/>
                  </a:cubicBezTo>
                  <a:cubicBezTo>
                    <a:pt x="325" y="24"/>
                    <a:pt x="289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1"/>
            <p:cNvSpPr/>
            <p:nvPr/>
          </p:nvSpPr>
          <p:spPr>
            <a:xfrm rot="145629">
              <a:off x="8196119" y="3063336"/>
              <a:ext cx="32313" cy="33062"/>
            </a:xfrm>
            <a:custGeom>
              <a:avLst/>
              <a:gdLst/>
              <a:ahLst/>
              <a:cxnLst/>
              <a:rect l="l" t="t" r="r" b="b"/>
              <a:pathLst>
                <a:path w="431" h="441" extrusionOk="0">
                  <a:moveTo>
                    <a:pt x="193" y="1"/>
                  </a:moveTo>
                  <a:cubicBezTo>
                    <a:pt x="157" y="1"/>
                    <a:pt x="124" y="8"/>
                    <a:pt x="96" y="27"/>
                  </a:cubicBezTo>
                  <a:cubicBezTo>
                    <a:pt x="32" y="75"/>
                    <a:pt x="0" y="139"/>
                    <a:pt x="0" y="218"/>
                  </a:cubicBezTo>
                  <a:cubicBezTo>
                    <a:pt x="0" y="266"/>
                    <a:pt x="16" y="314"/>
                    <a:pt x="32" y="345"/>
                  </a:cubicBezTo>
                  <a:cubicBezTo>
                    <a:pt x="64" y="377"/>
                    <a:pt x="112" y="425"/>
                    <a:pt x="160" y="425"/>
                  </a:cubicBezTo>
                  <a:cubicBezTo>
                    <a:pt x="176" y="441"/>
                    <a:pt x="191" y="441"/>
                    <a:pt x="207" y="441"/>
                  </a:cubicBezTo>
                  <a:cubicBezTo>
                    <a:pt x="255" y="441"/>
                    <a:pt x="287" y="425"/>
                    <a:pt x="319" y="409"/>
                  </a:cubicBezTo>
                  <a:cubicBezTo>
                    <a:pt x="351" y="393"/>
                    <a:pt x="382" y="345"/>
                    <a:pt x="398" y="314"/>
                  </a:cubicBezTo>
                  <a:cubicBezTo>
                    <a:pt x="414" y="282"/>
                    <a:pt x="430" y="250"/>
                    <a:pt x="430" y="202"/>
                  </a:cubicBezTo>
                  <a:cubicBezTo>
                    <a:pt x="430" y="170"/>
                    <a:pt x="414" y="123"/>
                    <a:pt x="398" y="91"/>
                  </a:cubicBezTo>
                  <a:cubicBezTo>
                    <a:pt x="367" y="59"/>
                    <a:pt x="319" y="11"/>
                    <a:pt x="271" y="11"/>
                  </a:cubicBezTo>
                  <a:cubicBezTo>
                    <a:pt x="245" y="5"/>
                    <a:pt x="218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1"/>
            <p:cNvSpPr/>
            <p:nvPr/>
          </p:nvSpPr>
          <p:spPr>
            <a:xfrm rot="145629">
              <a:off x="8189740" y="3137023"/>
              <a:ext cx="45058" cy="34711"/>
            </a:xfrm>
            <a:custGeom>
              <a:avLst/>
              <a:gdLst/>
              <a:ahLst/>
              <a:cxnLst/>
              <a:rect l="l" t="t" r="r" b="b"/>
              <a:pathLst>
                <a:path w="601" h="463" extrusionOk="0">
                  <a:moveTo>
                    <a:pt x="282" y="0"/>
                  </a:moveTo>
                  <a:cubicBezTo>
                    <a:pt x="1" y="16"/>
                    <a:pt x="11" y="462"/>
                    <a:pt x="299" y="462"/>
                  </a:cubicBezTo>
                  <a:cubicBezTo>
                    <a:pt x="304" y="462"/>
                    <a:pt x="309" y="462"/>
                    <a:pt x="314" y="462"/>
                  </a:cubicBezTo>
                  <a:cubicBezTo>
                    <a:pt x="601" y="446"/>
                    <a:pt x="585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1"/>
            <p:cNvSpPr/>
            <p:nvPr/>
          </p:nvSpPr>
          <p:spPr>
            <a:xfrm rot="145629">
              <a:off x="8189831" y="3212162"/>
              <a:ext cx="42659" cy="32312"/>
            </a:xfrm>
            <a:custGeom>
              <a:avLst/>
              <a:gdLst/>
              <a:ahLst/>
              <a:cxnLst/>
              <a:rect l="l" t="t" r="r" b="b"/>
              <a:pathLst>
                <a:path w="569" h="431" extrusionOk="0">
                  <a:moveTo>
                    <a:pt x="301" y="1"/>
                  </a:moveTo>
                  <a:cubicBezTo>
                    <a:pt x="297" y="1"/>
                    <a:pt x="292" y="1"/>
                    <a:pt x="287" y="1"/>
                  </a:cubicBezTo>
                  <a:cubicBezTo>
                    <a:pt x="0" y="1"/>
                    <a:pt x="16" y="431"/>
                    <a:pt x="303" y="431"/>
                  </a:cubicBezTo>
                  <a:cubicBezTo>
                    <a:pt x="569" y="415"/>
                    <a:pt x="55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1"/>
            <p:cNvSpPr/>
            <p:nvPr/>
          </p:nvSpPr>
          <p:spPr>
            <a:xfrm rot="145629">
              <a:off x="8193849" y="3284726"/>
              <a:ext cx="34712" cy="33811"/>
            </a:xfrm>
            <a:custGeom>
              <a:avLst/>
              <a:gdLst/>
              <a:ahLst/>
              <a:cxnLst/>
              <a:rect l="l" t="t" r="r" b="b"/>
              <a:pathLst>
                <a:path w="463" h="451" extrusionOk="0">
                  <a:moveTo>
                    <a:pt x="257" y="1"/>
                  </a:moveTo>
                  <a:cubicBezTo>
                    <a:pt x="247" y="1"/>
                    <a:pt x="235" y="2"/>
                    <a:pt x="224" y="5"/>
                  </a:cubicBezTo>
                  <a:cubicBezTo>
                    <a:pt x="160" y="5"/>
                    <a:pt x="112" y="21"/>
                    <a:pt x="65" y="69"/>
                  </a:cubicBezTo>
                  <a:cubicBezTo>
                    <a:pt x="33" y="116"/>
                    <a:pt x="1" y="180"/>
                    <a:pt x="1" y="228"/>
                  </a:cubicBezTo>
                  <a:cubicBezTo>
                    <a:pt x="17" y="291"/>
                    <a:pt x="33" y="355"/>
                    <a:pt x="81" y="387"/>
                  </a:cubicBezTo>
                  <a:cubicBezTo>
                    <a:pt x="128" y="419"/>
                    <a:pt x="176" y="451"/>
                    <a:pt x="240" y="451"/>
                  </a:cubicBezTo>
                  <a:cubicBezTo>
                    <a:pt x="303" y="451"/>
                    <a:pt x="351" y="419"/>
                    <a:pt x="399" y="371"/>
                  </a:cubicBezTo>
                  <a:cubicBezTo>
                    <a:pt x="431" y="339"/>
                    <a:pt x="463" y="276"/>
                    <a:pt x="463" y="212"/>
                  </a:cubicBezTo>
                  <a:cubicBezTo>
                    <a:pt x="447" y="164"/>
                    <a:pt x="431" y="100"/>
                    <a:pt x="383" y="53"/>
                  </a:cubicBezTo>
                  <a:cubicBezTo>
                    <a:pt x="344" y="27"/>
                    <a:pt x="305" y="1"/>
                    <a:pt x="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1"/>
            <p:cNvSpPr/>
            <p:nvPr/>
          </p:nvSpPr>
          <p:spPr>
            <a:xfrm rot="145629">
              <a:off x="8189856" y="3360280"/>
              <a:ext cx="42359" cy="32312"/>
            </a:xfrm>
            <a:custGeom>
              <a:avLst/>
              <a:gdLst/>
              <a:ahLst/>
              <a:cxnLst/>
              <a:rect l="l" t="t" r="r" b="b"/>
              <a:pathLst>
                <a:path w="565" h="431" extrusionOk="0">
                  <a:moveTo>
                    <a:pt x="281" y="0"/>
                  </a:moveTo>
                  <a:cubicBezTo>
                    <a:pt x="277" y="0"/>
                    <a:pt x="272" y="0"/>
                    <a:pt x="267" y="1"/>
                  </a:cubicBezTo>
                  <a:cubicBezTo>
                    <a:pt x="1" y="1"/>
                    <a:pt x="11" y="431"/>
                    <a:pt x="269" y="431"/>
                  </a:cubicBezTo>
                  <a:cubicBezTo>
                    <a:pt x="273" y="431"/>
                    <a:pt x="278" y="431"/>
                    <a:pt x="283" y="430"/>
                  </a:cubicBezTo>
                  <a:cubicBezTo>
                    <a:pt x="564" y="430"/>
                    <a:pt x="554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1"/>
            <p:cNvSpPr/>
            <p:nvPr/>
          </p:nvSpPr>
          <p:spPr>
            <a:xfrm rot="145629">
              <a:off x="8314987" y="3356694"/>
              <a:ext cx="37036" cy="37485"/>
            </a:xfrm>
            <a:custGeom>
              <a:avLst/>
              <a:gdLst/>
              <a:ahLst/>
              <a:cxnLst/>
              <a:rect l="l" t="t" r="r" b="b"/>
              <a:pathLst>
                <a:path w="494" h="500" extrusionOk="0">
                  <a:moveTo>
                    <a:pt x="246" y="0"/>
                  </a:moveTo>
                  <a:cubicBezTo>
                    <a:pt x="199" y="0"/>
                    <a:pt x="152" y="13"/>
                    <a:pt x="112" y="38"/>
                  </a:cubicBezTo>
                  <a:cubicBezTo>
                    <a:pt x="64" y="70"/>
                    <a:pt x="32" y="118"/>
                    <a:pt x="16" y="181"/>
                  </a:cubicBezTo>
                  <a:cubicBezTo>
                    <a:pt x="0" y="213"/>
                    <a:pt x="0" y="261"/>
                    <a:pt x="16" y="309"/>
                  </a:cubicBezTo>
                  <a:cubicBezTo>
                    <a:pt x="32" y="341"/>
                    <a:pt x="48" y="372"/>
                    <a:pt x="80" y="404"/>
                  </a:cubicBezTo>
                  <a:cubicBezTo>
                    <a:pt x="96" y="420"/>
                    <a:pt x="96" y="420"/>
                    <a:pt x="112" y="436"/>
                  </a:cubicBezTo>
                  <a:cubicBezTo>
                    <a:pt x="128" y="452"/>
                    <a:pt x="144" y="452"/>
                    <a:pt x="160" y="468"/>
                  </a:cubicBezTo>
                  <a:cubicBezTo>
                    <a:pt x="191" y="484"/>
                    <a:pt x="207" y="500"/>
                    <a:pt x="239" y="500"/>
                  </a:cubicBezTo>
                  <a:cubicBezTo>
                    <a:pt x="287" y="500"/>
                    <a:pt x="351" y="484"/>
                    <a:pt x="382" y="468"/>
                  </a:cubicBezTo>
                  <a:cubicBezTo>
                    <a:pt x="414" y="436"/>
                    <a:pt x="446" y="404"/>
                    <a:pt x="462" y="372"/>
                  </a:cubicBezTo>
                  <a:cubicBezTo>
                    <a:pt x="494" y="325"/>
                    <a:pt x="494" y="261"/>
                    <a:pt x="478" y="197"/>
                  </a:cubicBezTo>
                  <a:lnTo>
                    <a:pt x="462" y="165"/>
                  </a:lnTo>
                  <a:cubicBezTo>
                    <a:pt x="440" y="57"/>
                    <a:pt x="345" y="0"/>
                    <a:pt x="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71"/>
            <p:cNvSpPr/>
            <p:nvPr/>
          </p:nvSpPr>
          <p:spPr>
            <a:xfrm rot="145629">
              <a:off x="8315789" y="3281892"/>
              <a:ext cx="35912" cy="35911"/>
            </a:xfrm>
            <a:custGeom>
              <a:avLst/>
              <a:gdLst/>
              <a:ahLst/>
              <a:cxnLst/>
              <a:rect l="l" t="t" r="r" b="b"/>
              <a:pathLst>
                <a:path w="479" h="479" extrusionOk="0">
                  <a:moveTo>
                    <a:pt x="239" y="1"/>
                  </a:moveTo>
                  <a:cubicBezTo>
                    <a:pt x="176" y="16"/>
                    <a:pt x="112" y="32"/>
                    <a:pt x="80" y="80"/>
                  </a:cubicBezTo>
                  <a:lnTo>
                    <a:pt x="48" y="128"/>
                  </a:lnTo>
                  <a:cubicBezTo>
                    <a:pt x="32" y="144"/>
                    <a:pt x="32" y="176"/>
                    <a:pt x="16" y="192"/>
                  </a:cubicBezTo>
                  <a:cubicBezTo>
                    <a:pt x="1" y="239"/>
                    <a:pt x="16" y="287"/>
                    <a:pt x="32" y="335"/>
                  </a:cubicBezTo>
                  <a:cubicBezTo>
                    <a:pt x="48" y="383"/>
                    <a:pt x="80" y="398"/>
                    <a:pt x="112" y="430"/>
                  </a:cubicBezTo>
                  <a:cubicBezTo>
                    <a:pt x="160" y="462"/>
                    <a:pt x="207" y="478"/>
                    <a:pt x="255" y="478"/>
                  </a:cubicBezTo>
                  <a:cubicBezTo>
                    <a:pt x="335" y="462"/>
                    <a:pt x="414" y="430"/>
                    <a:pt x="446" y="351"/>
                  </a:cubicBezTo>
                  <a:cubicBezTo>
                    <a:pt x="478" y="303"/>
                    <a:pt x="478" y="255"/>
                    <a:pt x="478" y="207"/>
                  </a:cubicBezTo>
                  <a:cubicBezTo>
                    <a:pt x="478" y="176"/>
                    <a:pt x="462" y="160"/>
                    <a:pt x="462" y="144"/>
                  </a:cubicBezTo>
                  <a:cubicBezTo>
                    <a:pt x="446" y="112"/>
                    <a:pt x="430" y="96"/>
                    <a:pt x="398" y="64"/>
                  </a:cubicBezTo>
                  <a:cubicBezTo>
                    <a:pt x="383" y="48"/>
                    <a:pt x="351" y="32"/>
                    <a:pt x="335" y="16"/>
                  </a:cubicBezTo>
                  <a:cubicBezTo>
                    <a:pt x="303" y="16"/>
                    <a:pt x="271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71"/>
            <p:cNvSpPr/>
            <p:nvPr/>
          </p:nvSpPr>
          <p:spPr>
            <a:xfrm rot="145629">
              <a:off x="8317776" y="3207862"/>
              <a:ext cx="33513" cy="33511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223" y="1"/>
                  </a:moveTo>
                  <a:cubicBezTo>
                    <a:pt x="160" y="1"/>
                    <a:pt x="96" y="32"/>
                    <a:pt x="64" y="64"/>
                  </a:cubicBezTo>
                  <a:cubicBezTo>
                    <a:pt x="32" y="112"/>
                    <a:pt x="1" y="176"/>
                    <a:pt x="1" y="223"/>
                  </a:cubicBezTo>
                  <a:cubicBezTo>
                    <a:pt x="17" y="287"/>
                    <a:pt x="32" y="335"/>
                    <a:pt x="80" y="383"/>
                  </a:cubicBezTo>
                  <a:cubicBezTo>
                    <a:pt x="128" y="414"/>
                    <a:pt x="176" y="446"/>
                    <a:pt x="239" y="446"/>
                  </a:cubicBezTo>
                  <a:cubicBezTo>
                    <a:pt x="287" y="430"/>
                    <a:pt x="351" y="414"/>
                    <a:pt x="383" y="367"/>
                  </a:cubicBezTo>
                  <a:cubicBezTo>
                    <a:pt x="430" y="335"/>
                    <a:pt x="446" y="271"/>
                    <a:pt x="446" y="208"/>
                  </a:cubicBezTo>
                  <a:cubicBezTo>
                    <a:pt x="446" y="160"/>
                    <a:pt x="414" y="96"/>
                    <a:pt x="383" y="48"/>
                  </a:cubicBezTo>
                  <a:cubicBezTo>
                    <a:pt x="335" y="17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1"/>
            <p:cNvSpPr/>
            <p:nvPr/>
          </p:nvSpPr>
          <p:spPr>
            <a:xfrm rot="145629">
              <a:off x="8321036" y="3133835"/>
              <a:ext cx="28714" cy="27664"/>
            </a:xfrm>
            <a:custGeom>
              <a:avLst/>
              <a:gdLst/>
              <a:ahLst/>
              <a:cxnLst/>
              <a:rect l="l" t="t" r="r" b="b"/>
              <a:pathLst>
                <a:path w="383" h="369" extrusionOk="0">
                  <a:moveTo>
                    <a:pt x="176" y="1"/>
                  </a:moveTo>
                  <a:cubicBezTo>
                    <a:pt x="128" y="1"/>
                    <a:pt x="80" y="33"/>
                    <a:pt x="48" y="64"/>
                  </a:cubicBezTo>
                  <a:cubicBezTo>
                    <a:pt x="17" y="96"/>
                    <a:pt x="1" y="144"/>
                    <a:pt x="1" y="192"/>
                  </a:cubicBezTo>
                  <a:cubicBezTo>
                    <a:pt x="15" y="280"/>
                    <a:pt x="85" y="369"/>
                    <a:pt x="171" y="369"/>
                  </a:cubicBezTo>
                  <a:cubicBezTo>
                    <a:pt x="178" y="369"/>
                    <a:pt x="185" y="368"/>
                    <a:pt x="192" y="367"/>
                  </a:cubicBezTo>
                  <a:cubicBezTo>
                    <a:pt x="239" y="367"/>
                    <a:pt x="287" y="351"/>
                    <a:pt x="319" y="319"/>
                  </a:cubicBezTo>
                  <a:cubicBezTo>
                    <a:pt x="351" y="287"/>
                    <a:pt x="383" y="224"/>
                    <a:pt x="367" y="176"/>
                  </a:cubicBezTo>
                  <a:cubicBezTo>
                    <a:pt x="367" y="80"/>
                    <a:pt x="287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1"/>
            <p:cNvSpPr/>
            <p:nvPr/>
          </p:nvSpPr>
          <p:spPr>
            <a:xfrm rot="145629">
              <a:off x="8318302" y="3055059"/>
              <a:ext cx="34637" cy="34636"/>
            </a:xfrm>
            <a:custGeom>
              <a:avLst/>
              <a:gdLst/>
              <a:ahLst/>
              <a:cxnLst/>
              <a:rect l="l" t="t" r="r" b="b"/>
              <a:pathLst>
                <a:path w="462" h="462" extrusionOk="0">
                  <a:moveTo>
                    <a:pt x="223" y="0"/>
                  </a:moveTo>
                  <a:cubicBezTo>
                    <a:pt x="159" y="0"/>
                    <a:pt x="111" y="32"/>
                    <a:pt x="64" y="80"/>
                  </a:cubicBezTo>
                  <a:cubicBezTo>
                    <a:pt x="32" y="112"/>
                    <a:pt x="0" y="175"/>
                    <a:pt x="0" y="239"/>
                  </a:cubicBezTo>
                  <a:cubicBezTo>
                    <a:pt x="16" y="303"/>
                    <a:pt x="32" y="350"/>
                    <a:pt x="80" y="398"/>
                  </a:cubicBezTo>
                  <a:cubicBezTo>
                    <a:pt x="127" y="430"/>
                    <a:pt x="175" y="462"/>
                    <a:pt x="239" y="462"/>
                  </a:cubicBezTo>
                  <a:cubicBezTo>
                    <a:pt x="302" y="446"/>
                    <a:pt x="350" y="430"/>
                    <a:pt x="398" y="382"/>
                  </a:cubicBezTo>
                  <a:cubicBezTo>
                    <a:pt x="430" y="350"/>
                    <a:pt x="462" y="271"/>
                    <a:pt x="462" y="223"/>
                  </a:cubicBezTo>
                  <a:cubicBezTo>
                    <a:pt x="446" y="159"/>
                    <a:pt x="430" y="112"/>
                    <a:pt x="382" y="64"/>
                  </a:cubicBezTo>
                  <a:cubicBezTo>
                    <a:pt x="334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1"/>
            <p:cNvSpPr/>
            <p:nvPr/>
          </p:nvSpPr>
          <p:spPr>
            <a:xfrm rot="145629">
              <a:off x="8313392" y="2982101"/>
              <a:ext cx="43484" cy="33586"/>
            </a:xfrm>
            <a:custGeom>
              <a:avLst/>
              <a:gdLst/>
              <a:ahLst/>
              <a:cxnLst/>
              <a:rect l="l" t="t" r="r" b="b"/>
              <a:pathLst>
                <a:path w="580" h="448" extrusionOk="0">
                  <a:moveTo>
                    <a:pt x="297" y="1"/>
                  </a:moveTo>
                  <a:cubicBezTo>
                    <a:pt x="292" y="1"/>
                    <a:pt x="287" y="1"/>
                    <a:pt x="282" y="1"/>
                  </a:cubicBezTo>
                  <a:cubicBezTo>
                    <a:pt x="1" y="17"/>
                    <a:pt x="11" y="447"/>
                    <a:pt x="283" y="447"/>
                  </a:cubicBezTo>
                  <a:cubicBezTo>
                    <a:pt x="288" y="447"/>
                    <a:pt x="293" y="447"/>
                    <a:pt x="298" y="447"/>
                  </a:cubicBezTo>
                  <a:cubicBezTo>
                    <a:pt x="580" y="431"/>
                    <a:pt x="569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1"/>
            <p:cNvSpPr/>
            <p:nvPr/>
          </p:nvSpPr>
          <p:spPr>
            <a:xfrm rot="145629">
              <a:off x="8318526" y="2908147"/>
              <a:ext cx="34712" cy="34636"/>
            </a:xfrm>
            <a:custGeom>
              <a:avLst/>
              <a:gdLst/>
              <a:ahLst/>
              <a:cxnLst/>
              <a:rect l="l" t="t" r="r" b="b"/>
              <a:pathLst>
                <a:path w="463" h="462" extrusionOk="0">
                  <a:moveTo>
                    <a:pt x="223" y="0"/>
                  </a:moveTo>
                  <a:cubicBezTo>
                    <a:pt x="176" y="0"/>
                    <a:pt x="112" y="32"/>
                    <a:pt x="80" y="80"/>
                  </a:cubicBezTo>
                  <a:cubicBezTo>
                    <a:pt x="32" y="112"/>
                    <a:pt x="0" y="175"/>
                    <a:pt x="16" y="239"/>
                  </a:cubicBezTo>
                  <a:cubicBezTo>
                    <a:pt x="16" y="303"/>
                    <a:pt x="32" y="351"/>
                    <a:pt x="80" y="398"/>
                  </a:cubicBezTo>
                  <a:cubicBezTo>
                    <a:pt x="128" y="430"/>
                    <a:pt x="191" y="462"/>
                    <a:pt x="255" y="462"/>
                  </a:cubicBezTo>
                  <a:cubicBezTo>
                    <a:pt x="303" y="462"/>
                    <a:pt x="367" y="430"/>
                    <a:pt x="398" y="382"/>
                  </a:cubicBezTo>
                  <a:cubicBezTo>
                    <a:pt x="446" y="351"/>
                    <a:pt x="462" y="271"/>
                    <a:pt x="462" y="223"/>
                  </a:cubicBezTo>
                  <a:cubicBezTo>
                    <a:pt x="462" y="160"/>
                    <a:pt x="446" y="96"/>
                    <a:pt x="398" y="64"/>
                  </a:cubicBezTo>
                  <a:cubicBezTo>
                    <a:pt x="351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1"/>
            <p:cNvSpPr/>
            <p:nvPr/>
          </p:nvSpPr>
          <p:spPr>
            <a:xfrm rot="145629">
              <a:off x="8319312" y="2833818"/>
              <a:ext cx="34712" cy="32912"/>
            </a:xfrm>
            <a:custGeom>
              <a:avLst/>
              <a:gdLst/>
              <a:ahLst/>
              <a:cxnLst/>
              <a:rect l="l" t="t" r="r" b="b"/>
              <a:pathLst>
                <a:path w="463" h="439" extrusionOk="0">
                  <a:moveTo>
                    <a:pt x="257" y="0"/>
                  </a:moveTo>
                  <a:cubicBezTo>
                    <a:pt x="246" y="0"/>
                    <a:pt x="235" y="2"/>
                    <a:pt x="223" y="4"/>
                  </a:cubicBezTo>
                  <a:cubicBezTo>
                    <a:pt x="176" y="4"/>
                    <a:pt x="128" y="20"/>
                    <a:pt x="80" y="68"/>
                  </a:cubicBezTo>
                  <a:cubicBezTo>
                    <a:pt x="64" y="84"/>
                    <a:pt x="48" y="100"/>
                    <a:pt x="48" y="116"/>
                  </a:cubicBezTo>
                  <a:cubicBezTo>
                    <a:pt x="32" y="132"/>
                    <a:pt x="32" y="148"/>
                    <a:pt x="17" y="164"/>
                  </a:cubicBezTo>
                  <a:cubicBezTo>
                    <a:pt x="1" y="211"/>
                    <a:pt x="17" y="275"/>
                    <a:pt x="32" y="307"/>
                  </a:cubicBezTo>
                  <a:cubicBezTo>
                    <a:pt x="48" y="355"/>
                    <a:pt x="80" y="371"/>
                    <a:pt x="112" y="402"/>
                  </a:cubicBezTo>
                  <a:cubicBezTo>
                    <a:pt x="138" y="415"/>
                    <a:pt x="174" y="439"/>
                    <a:pt x="212" y="439"/>
                  </a:cubicBezTo>
                  <a:cubicBezTo>
                    <a:pt x="221" y="439"/>
                    <a:pt x="230" y="437"/>
                    <a:pt x="239" y="434"/>
                  </a:cubicBezTo>
                  <a:cubicBezTo>
                    <a:pt x="319" y="434"/>
                    <a:pt x="383" y="387"/>
                    <a:pt x="430" y="323"/>
                  </a:cubicBezTo>
                  <a:cubicBezTo>
                    <a:pt x="446" y="275"/>
                    <a:pt x="462" y="227"/>
                    <a:pt x="446" y="180"/>
                  </a:cubicBezTo>
                  <a:cubicBezTo>
                    <a:pt x="446" y="132"/>
                    <a:pt x="414" y="84"/>
                    <a:pt x="383" y="68"/>
                  </a:cubicBezTo>
                  <a:cubicBezTo>
                    <a:pt x="383" y="52"/>
                    <a:pt x="383" y="52"/>
                    <a:pt x="367" y="52"/>
                  </a:cubicBezTo>
                  <a:cubicBezTo>
                    <a:pt x="341" y="26"/>
                    <a:pt x="304" y="0"/>
                    <a:pt x="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1"/>
            <p:cNvSpPr/>
            <p:nvPr/>
          </p:nvSpPr>
          <p:spPr>
            <a:xfrm rot="145629">
              <a:off x="8320229" y="2755568"/>
              <a:ext cx="33513" cy="32837"/>
            </a:xfrm>
            <a:custGeom>
              <a:avLst/>
              <a:gdLst/>
              <a:ahLst/>
              <a:cxnLst/>
              <a:rect l="l" t="t" r="r" b="b"/>
              <a:pathLst>
                <a:path w="447" h="438" extrusionOk="0">
                  <a:moveTo>
                    <a:pt x="194" y="1"/>
                  </a:moveTo>
                  <a:cubicBezTo>
                    <a:pt x="180" y="1"/>
                    <a:pt x="168" y="5"/>
                    <a:pt x="160" y="13"/>
                  </a:cubicBezTo>
                  <a:cubicBezTo>
                    <a:pt x="112" y="29"/>
                    <a:pt x="64" y="61"/>
                    <a:pt x="33" y="108"/>
                  </a:cubicBezTo>
                  <a:cubicBezTo>
                    <a:pt x="17" y="140"/>
                    <a:pt x="1" y="188"/>
                    <a:pt x="17" y="236"/>
                  </a:cubicBezTo>
                  <a:cubicBezTo>
                    <a:pt x="17" y="299"/>
                    <a:pt x="49" y="379"/>
                    <a:pt x="128" y="411"/>
                  </a:cubicBezTo>
                  <a:cubicBezTo>
                    <a:pt x="156" y="429"/>
                    <a:pt x="190" y="437"/>
                    <a:pt x="222" y="437"/>
                  </a:cubicBezTo>
                  <a:cubicBezTo>
                    <a:pt x="245" y="437"/>
                    <a:pt x="268" y="433"/>
                    <a:pt x="287" y="427"/>
                  </a:cubicBezTo>
                  <a:cubicBezTo>
                    <a:pt x="335" y="411"/>
                    <a:pt x="383" y="379"/>
                    <a:pt x="415" y="331"/>
                  </a:cubicBezTo>
                  <a:cubicBezTo>
                    <a:pt x="431" y="299"/>
                    <a:pt x="446" y="252"/>
                    <a:pt x="446" y="220"/>
                  </a:cubicBezTo>
                  <a:cubicBezTo>
                    <a:pt x="431" y="172"/>
                    <a:pt x="431" y="140"/>
                    <a:pt x="399" y="108"/>
                  </a:cubicBezTo>
                  <a:cubicBezTo>
                    <a:pt x="383" y="77"/>
                    <a:pt x="351" y="45"/>
                    <a:pt x="303" y="29"/>
                  </a:cubicBezTo>
                  <a:cubicBezTo>
                    <a:pt x="287" y="13"/>
                    <a:pt x="255" y="13"/>
                    <a:pt x="240" y="13"/>
                  </a:cubicBezTo>
                  <a:cubicBezTo>
                    <a:pt x="224" y="5"/>
                    <a:pt x="208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1"/>
            <p:cNvSpPr/>
            <p:nvPr/>
          </p:nvSpPr>
          <p:spPr>
            <a:xfrm rot="145629">
              <a:off x="8315067" y="2680032"/>
              <a:ext cx="45058" cy="34711"/>
            </a:xfrm>
            <a:custGeom>
              <a:avLst/>
              <a:gdLst/>
              <a:ahLst/>
              <a:cxnLst/>
              <a:rect l="l" t="t" r="r" b="b"/>
              <a:pathLst>
                <a:path w="601" h="463" extrusionOk="0">
                  <a:moveTo>
                    <a:pt x="302" y="1"/>
                  </a:moveTo>
                  <a:cubicBezTo>
                    <a:pt x="297" y="1"/>
                    <a:pt x="292" y="1"/>
                    <a:pt x="287" y="1"/>
                  </a:cubicBezTo>
                  <a:cubicBezTo>
                    <a:pt x="0" y="17"/>
                    <a:pt x="16" y="463"/>
                    <a:pt x="303" y="463"/>
                  </a:cubicBezTo>
                  <a:cubicBezTo>
                    <a:pt x="600" y="447"/>
                    <a:pt x="590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1"/>
            <p:cNvSpPr/>
            <p:nvPr/>
          </p:nvSpPr>
          <p:spPr>
            <a:xfrm rot="145629">
              <a:off x="8317375" y="2607292"/>
              <a:ext cx="42659" cy="32312"/>
            </a:xfrm>
            <a:custGeom>
              <a:avLst/>
              <a:gdLst/>
              <a:ahLst/>
              <a:cxnLst/>
              <a:rect l="l" t="t" r="r" b="b"/>
              <a:pathLst>
                <a:path w="569" h="431" extrusionOk="0">
                  <a:moveTo>
                    <a:pt x="266" y="0"/>
                  </a:moveTo>
                  <a:cubicBezTo>
                    <a:pt x="0" y="16"/>
                    <a:pt x="11" y="430"/>
                    <a:pt x="267" y="430"/>
                  </a:cubicBezTo>
                  <a:cubicBezTo>
                    <a:pt x="272" y="430"/>
                    <a:pt x="277" y="430"/>
                    <a:pt x="282" y="430"/>
                  </a:cubicBezTo>
                  <a:cubicBezTo>
                    <a:pt x="568" y="430"/>
                    <a:pt x="553" y="0"/>
                    <a:pt x="2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1"/>
            <p:cNvSpPr/>
            <p:nvPr/>
          </p:nvSpPr>
          <p:spPr>
            <a:xfrm rot="145629">
              <a:off x="8321304" y="2533227"/>
              <a:ext cx="34637" cy="33811"/>
            </a:xfrm>
            <a:custGeom>
              <a:avLst/>
              <a:gdLst/>
              <a:ahLst/>
              <a:cxnLst/>
              <a:rect l="l" t="t" r="r" b="b"/>
              <a:pathLst>
                <a:path w="462" h="451" extrusionOk="0">
                  <a:moveTo>
                    <a:pt x="223" y="0"/>
                  </a:moveTo>
                  <a:cubicBezTo>
                    <a:pt x="160" y="0"/>
                    <a:pt x="112" y="32"/>
                    <a:pt x="64" y="80"/>
                  </a:cubicBezTo>
                  <a:cubicBezTo>
                    <a:pt x="32" y="112"/>
                    <a:pt x="0" y="175"/>
                    <a:pt x="0" y="239"/>
                  </a:cubicBezTo>
                  <a:cubicBezTo>
                    <a:pt x="16" y="287"/>
                    <a:pt x="32" y="350"/>
                    <a:pt x="80" y="398"/>
                  </a:cubicBezTo>
                  <a:cubicBezTo>
                    <a:pt x="119" y="424"/>
                    <a:pt x="158" y="450"/>
                    <a:pt x="206" y="450"/>
                  </a:cubicBezTo>
                  <a:cubicBezTo>
                    <a:pt x="216" y="450"/>
                    <a:pt x="227" y="449"/>
                    <a:pt x="239" y="446"/>
                  </a:cubicBezTo>
                  <a:cubicBezTo>
                    <a:pt x="303" y="446"/>
                    <a:pt x="351" y="430"/>
                    <a:pt x="398" y="382"/>
                  </a:cubicBezTo>
                  <a:cubicBezTo>
                    <a:pt x="430" y="335"/>
                    <a:pt x="462" y="271"/>
                    <a:pt x="462" y="223"/>
                  </a:cubicBezTo>
                  <a:cubicBezTo>
                    <a:pt x="446" y="159"/>
                    <a:pt x="430" y="96"/>
                    <a:pt x="382" y="64"/>
                  </a:cubicBezTo>
                  <a:cubicBezTo>
                    <a:pt x="335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1"/>
            <p:cNvSpPr/>
            <p:nvPr/>
          </p:nvSpPr>
          <p:spPr>
            <a:xfrm rot="145629">
              <a:off x="8317650" y="2459174"/>
              <a:ext cx="42359" cy="32312"/>
            </a:xfrm>
            <a:custGeom>
              <a:avLst/>
              <a:gdLst/>
              <a:ahLst/>
              <a:cxnLst/>
              <a:rect l="l" t="t" r="r" b="b"/>
              <a:pathLst>
                <a:path w="565" h="431" extrusionOk="0">
                  <a:moveTo>
                    <a:pt x="296" y="0"/>
                  </a:moveTo>
                  <a:cubicBezTo>
                    <a:pt x="292" y="0"/>
                    <a:pt x="287" y="0"/>
                    <a:pt x="282" y="0"/>
                  </a:cubicBezTo>
                  <a:cubicBezTo>
                    <a:pt x="1" y="0"/>
                    <a:pt x="11" y="431"/>
                    <a:pt x="283" y="431"/>
                  </a:cubicBezTo>
                  <a:cubicBezTo>
                    <a:pt x="288" y="431"/>
                    <a:pt x="293" y="430"/>
                    <a:pt x="298" y="430"/>
                  </a:cubicBezTo>
                  <a:cubicBezTo>
                    <a:pt x="564" y="430"/>
                    <a:pt x="553" y="0"/>
                    <a:pt x="2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1"/>
            <p:cNvSpPr/>
            <p:nvPr/>
          </p:nvSpPr>
          <p:spPr>
            <a:xfrm rot="145629">
              <a:off x="8253228" y="3319636"/>
              <a:ext cx="37111" cy="37335"/>
            </a:xfrm>
            <a:custGeom>
              <a:avLst/>
              <a:gdLst/>
              <a:ahLst/>
              <a:cxnLst/>
              <a:rect l="l" t="t" r="r" b="b"/>
              <a:pathLst>
                <a:path w="495" h="498" extrusionOk="0">
                  <a:moveTo>
                    <a:pt x="243" y="1"/>
                  </a:moveTo>
                  <a:cubicBezTo>
                    <a:pt x="201" y="1"/>
                    <a:pt x="161" y="12"/>
                    <a:pt x="128" y="36"/>
                  </a:cubicBezTo>
                  <a:cubicBezTo>
                    <a:pt x="64" y="67"/>
                    <a:pt x="33" y="115"/>
                    <a:pt x="17" y="179"/>
                  </a:cubicBezTo>
                  <a:cubicBezTo>
                    <a:pt x="1" y="227"/>
                    <a:pt x="17" y="258"/>
                    <a:pt x="17" y="306"/>
                  </a:cubicBezTo>
                  <a:cubicBezTo>
                    <a:pt x="33" y="338"/>
                    <a:pt x="64" y="370"/>
                    <a:pt x="80" y="402"/>
                  </a:cubicBezTo>
                  <a:cubicBezTo>
                    <a:pt x="96" y="418"/>
                    <a:pt x="112" y="418"/>
                    <a:pt x="112" y="433"/>
                  </a:cubicBezTo>
                  <a:cubicBezTo>
                    <a:pt x="128" y="449"/>
                    <a:pt x="144" y="465"/>
                    <a:pt x="160" y="465"/>
                  </a:cubicBezTo>
                  <a:cubicBezTo>
                    <a:pt x="192" y="481"/>
                    <a:pt x="224" y="497"/>
                    <a:pt x="255" y="497"/>
                  </a:cubicBezTo>
                  <a:cubicBezTo>
                    <a:pt x="303" y="497"/>
                    <a:pt x="351" y="497"/>
                    <a:pt x="383" y="465"/>
                  </a:cubicBezTo>
                  <a:cubicBezTo>
                    <a:pt x="415" y="433"/>
                    <a:pt x="446" y="418"/>
                    <a:pt x="462" y="370"/>
                  </a:cubicBezTo>
                  <a:cubicBezTo>
                    <a:pt x="494" y="322"/>
                    <a:pt x="494" y="258"/>
                    <a:pt x="478" y="211"/>
                  </a:cubicBezTo>
                  <a:lnTo>
                    <a:pt x="478" y="163"/>
                  </a:lnTo>
                  <a:cubicBezTo>
                    <a:pt x="445" y="62"/>
                    <a:pt x="340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1"/>
            <p:cNvSpPr/>
            <p:nvPr/>
          </p:nvSpPr>
          <p:spPr>
            <a:xfrm rot="145629">
              <a:off x="8255219" y="3245407"/>
              <a:ext cx="35912" cy="35161"/>
            </a:xfrm>
            <a:custGeom>
              <a:avLst/>
              <a:gdLst/>
              <a:ahLst/>
              <a:cxnLst/>
              <a:rect l="l" t="t" r="r" b="b"/>
              <a:pathLst>
                <a:path w="479" h="469" extrusionOk="0">
                  <a:moveTo>
                    <a:pt x="252" y="0"/>
                  </a:moveTo>
                  <a:cubicBezTo>
                    <a:pt x="242" y="0"/>
                    <a:pt x="233" y="2"/>
                    <a:pt x="224" y="7"/>
                  </a:cubicBezTo>
                  <a:cubicBezTo>
                    <a:pt x="176" y="7"/>
                    <a:pt x="112" y="23"/>
                    <a:pt x="65" y="70"/>
                  </a:cubicBezTo>
                  <a:lnTo>
                    <a:pt x="33" y="118"/>
                  </a:lnTo>
                  <a:cubicBezTo>
                    <a:pt x="33" y="150"/>
                    <a:pt x="17" y="166"/>
                    <a:pt x="17" y="182"/>
                  </a:cubicBezTo>
                  <a:cubicBezTo>
                    <a:pt x="1" y="230"/>
                    <a:pt x="1" y="293"/>
                    <a:pt x="33" y="325"/>
                  </a:cubicBezTo>
                  <a:cubicBezTo>
                    <a:pt x="49" y="373"/>
                    <a:pt x="65" y="405"/>
                    <a:pt x="96" y="421"/>
                  </a:cubicBezTo>
                  <a:cubicBezTo>
                    <a:pt x="144" y="453"/>
                    <a:pt x="192" y="468"/>
                    <a:pt x="240" y="468"/>
                  </a:cubicBezTo>
                  <a:cubicBezTo>
                    <a:pt x="319" y="453"/>
                    <a:pt x="399" y="421"/>
                    <a:pt x="447" y="341"/>
                  </a:cubicBezTo>
                  <a:cubicBezTo>
                    <a:pt x="462" y="293"/>
                    <a:pt x="478" y="246"/>
                    <a:pt x="462" y="198"/>
                  </a:cubicBezTo>
                  <a:cubicBezTo>
                    <a:pt x="462" y="166"/>
                    <a:pt x="462" y="150"/>
                    <a:pt x="447" y="134"/>
                  </a:cubicBezTo>
                  <a:cubicBezTo>
                    <a:pt x="431" y="102"/>
                    <a:pt x="415" y="86"/>
                    <a:pt x="399" y="70"/>
                  </a:cubicBezTo>
                  <a:cubicBezTo>
                    <a:pt x="399" y="55"/>
                    <a:pt x="399" y="55"/>
                    <a:pt x="399" y="55"/>
                  </a:cubicBezTo>
                  <a:cubicBezTo>
                    <a:pt x="367" y="39"/>
                    <a:pt x="351" y="23"/>
                    <a:pt x="319" y="23"/>
                  </a:cubicBezTo>
                  <a:cubicBezTo>
                    <a:pt x="297" y="11"/>
                    <a:pt x="274" y="0"/>
                    <a:pt x="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1"/>
            <p:cNvSpPr/>
            <p:nvPr/>
          </p:nvSpPr>
          <p:spPr>
            <a:xfrm rot="145629">
              <a:off x="8256096" y="3170680"/>
              <a:ext cx="34637" cy="33437"/>
            </a:xfrm>
            <a:custGeom>
              <a:avLst/>
              <a:gdLst/>
              <a:ahLst/>
              <a:cxnLst/>
              <a:rect l="l" t="t" r="r" b="b"/>
              <a:pathLst>
                <a:path w="462" h="446" extrusionOk="0">
                  <a:moveTo>
                    <a:pt x="223" y="0"/>
                  </a:moveTo>
                  <a:cubicBezTo>
                    <a:pt x="159" y="0"/>
                    <a:pt x="111" y="32"/>
                    <a:pt x="64" y="64"/>
                  </a:cubicBezTo>
                  <a:cubicBezTo>
                    <a:pt x="32" y="111"/>
                    <a:pt x="0" y="175"/>
                    <a:pt x="16" y="223"/>
                  </a:cubicBezTo>
                  <a:cubicBezTo>
                    <a:pt x="16" y="287"/>
                    <a:pt x="32" y="350"/>
                    <a:pt x="80" y="382"/>
                  </a:cubicBezTo>
                  <a:cubicBezTo>
                    <a:pt x="127" y="414"/>
                    <a:pt x="175" y="446"/>
                    <a:pt x="239" y="446"/>
                  </a:cubicBezTo>
                  <a:cubicBezTo>
                    <a:pt x="302" y="446"/>
                    <a:pt x="350" y="414"/>
                    <a:pt x="398" y="366"/>
                  </a:cubicBezTo>
                  <a:cubicBezTo>
                    <a:pt x="430" y="334"/>
                    <a:pt x="462" y="271"/>
                    <a:pt x="446" y="207"/>
                  </a:cubicBezTo>
                  <a:cubicBezTo>
                    <a:pt x="446" y="159"/>
                    <a:pt x="430" y="96"/>
                    <a:pt x="382" y="64"/>
                  </a:cubicBezTo>
                  <a:cubicBezTo>
                    <a:pt x="334" y="16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1"/>
            <p:cNvSpPr/>
            <p:nvPr/>
          </p:nvSpPr>
          <p:spPr>
            <a:xfrm rot="145629">
              <a:off x="8259333" y="3096628"/>
              <a:ext cx="28714" cy="28713"/>
            </a:xfrm>
            <a:custGeom>
              <a:avLst/>
              <a:gdLst/>
              <a:ahLst/>
              <a:cxnLst/>
              <a:rect l="l" t="t" r="r" b="b"/>
              <a:pathLst>
                <a:path w="383" h="383" extrusionOk="0">
                  <a:moveTo>
                    <a:pt x="191" y="0"/>
                  </a:moveTo>
                  <a:cubicBezTo>
                    <a:pt x="143" y="0"/>
                    <a:pt x="96" y="32"/>
                    <a:pt x="64" y="64"/>
                  </a:cubicBezTo>
                  <a:cubicBezTo>
                    <a:pt x="32" y="96"/>
                    <a:pt x="0" y="143"/>
                    <a:pt x="16" y="191"/>
                  </a:cubicBezTo>
                  <a:cubicBezTo>
                    <a:pt x="16" y="303"/>
                    <a:pt x="96" y="382"/>
                    <a:pt x="207" y="382"/>
                  </a:cubicBezTo>
                  <a:cubicBezTo>
                    <a:pt x="255" y="366"/>
                    <a:pt x="302" y="350"/>
                    <a:pt x="334" y="318"/>
                  </a:cubicBezTo>
                  <a:cubicBezTo>
                    <a:pt x="366" y="287"/>
                    <a:pt x="382" y="223"/>
                    <a:pt x="382" y="175"/>
                  </a:cubicBezTo>
                  <a:cubicBezTo>
                    <a:pt x="366" y="80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1"/>
            <p:cNvSpPr/>
            <p:nvPr/>
          </p:nvSpPr>
          <p:spPr>
            <a:xfrm rot="145629">
              <a:off x="8256548" y="3017775"/>
              <a:ext cx="34712" cy="34711"/>
            </a:xfrm>
            <a:custGeom>
              <a:avLst/>
              <a:gdLst/>
              <a:ahLst/>
              <a:cxnLst/>
              <a:rect l="l" t="t" r="r" b="b"/>
              <a:pathLst>
                <a:path w="463" h="463" extrusionOk="0">
                  <a:moveTo>
                    <a:pt x="223" y="1"/>
                  </a:moveTo>
                  <a:cubicBezTo>
                    <a:pt x="176" y="17"/>
                    <a:pt x="112" y="32"/>
                    <a:pt x="64" y="80"/>
                  </a:cubicBezTo>
                  <a:cubicBezTo>
                    <a:pt x="32" y="128"/>
                    <a:pt x="0" y="192"/>
                    <a:pt x="16" y="239"/>
                  </a:cubicBezTo>
                  <a:cubicBezTo>
                    <a:pt x="16" y="303"/>
                    <a:pt x="32" y="367"/>
                    <a:pt x="80" y="399"/>
                  </a:cubicBezTo>
                  <a:cubicBezTo>
                    <a:pt x="128" y="430"/>
                    <a:pt x="191" y="462"/>
                    <a:pt x="239" y="462"/>
                  </a:cubicBezTo>
                  <a:cubicBezTo>
                    <a:pt x="303" y="462"/>
                    <a:pt x="367" y="430"/>
                    <a:pt x="398" y="383"/>
                  </a:cubicBezTo>
                  <a:cubicBezTo>
                    <a:pt x="446" y="351"/>
                    <a:pt x="462" y="287"/>
                    <a:pt x="462" y="223"/>
                  </a:cubicBezTo>
                  <a:cubicBezTo>
                    <a:pt x="462" y="160"/>
                    <a:pt x="430" y="112"/>
                    <a:pt x="382" y="64"/>
                  </a:cubicBezTo>
                  <a:cubicBezTo>
                    <a:pt x="351" y="32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1"/>
            <p:cNvSpPr/>
            <p:nvPr/>
          </p:nvSpPr>
          <p:spPr>
            <a:xfrm rot="145629">
              <a:off x="8252836" y="2944942"/>
              <a:ext cx="43484" cy="33511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297" y="0"/>
                  </a:moveTo>
                  <a:cubicBezTo>
                    <a:pt x="292" y="0"/>
                    <a:pt x="287" y="0"/>
                    <a:pt x="282" y="1"/>
                  </a:cubicBezTo>
                  <a:cubicBezTo>
                    <a:pt x="1" y="16"/>
                    <a:pt x="11" y="447"/>
                    <a:pt x="284" y="447"/>
                  </a:cubicBezTo>
                  <a:cubicBezTo>
                    <a:pt x="288" y="447"/>
                    <a:pt x="293" y="447"/>
                    <a:pt x="298" y="446"/>
                  </a:cubicBezTo>
                  <a:cubicBezTo>
                    <a:pt x="580" y="446"/>
                    <a:pt x="569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1"/>
            <p:cNvSpPr/>
            <p:nvPr/>
          </p:nvSpPr>
          <p:spPr>
            <a:xfrm rot="145629">
              <a:off x="8257970" y="2870913"/>
              <a:ext cx="34712" cy="34711"/>
            </a:xfrm>
            <a:custGeom>
              <a:avLst/>
              <a:gdLst/>
              <a:ahLst/>
              <a:cxnLst/>
              <a:rect l="l" t="t" r="r" b="b"/>
              <a:pathLst>
                <a:path w="463" h="463" extrusionOk="0">
                  <a:moveTo>
                    <a:pt x="224" y="1"/>
                  </a:moveTo>
                  <a:cubicBezTo>
                    <a:pt x="160" y="1"/>
                    <a:pt x="96" y="33"/>
                    <a:pt x="64" y="80"/>
                  </a:cubicBezTo>
                  <a:cubicBezTo>
                    <a:pt x="33" y="112"/>
                    <a:pt x="1" y="192"/>
                    <a:pt x="1" y="240"/>
                  </a:cubicBezTo>
                  <a:cubicBezTo>
                    <a:pt x="1" y="303"/>
                    <a:pt x="33" y="367"/>
                    <a:pt x="80" y="399"/>
                  </a:cubicBezTo>
                  <a:cubicBezTo>
                    <a:pt x="128" y="431"/>
                    <a:pt x="176" y="462"/>
                    <a:pt x="240" y="462"/>
                  </a:cubicBezTo>
                  <a:cubicBezTo>
                    <a:pt x="287" y="462"/>
                    <a:pt x="351" y="431"/>
                    <a:pt x="399" y="383"/>
                  </a:cubicBezTo>
                  <a:cubicBezTo>
                    <a:pt x="431" y="351"/>
                    <a:pt x="462" y="287"/>
                    <a:pt x="462" y="224"/>
                  </a:cubicBezTo>
                  <a:cubicBezTo>
                    <a:pt x="446" y="160"/>
                    <a:pt x="431" y="112"/>
                    <a:pt x="383" y="64"/>
                  </a:cubicBezTo>
                  <a:cubicBezTo>
                    <a:pt x="335" y="33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1"/>
            <p:cNvSpPr/>
            <p:nvPr/>
          </p:nvSpPr>
          <p:spPr>
            <a:xfrm rot="145629">
              <a:off x="8258755" y="2796558"/>
              <a:ext cx="33513" cy="33062"/>
            </a:xfrm>
            <a:custGeom>
              <a:avLst/>
              <a:gdLst/>
              <a:ahLst/>
              <a:cxnLst/>
              <a:rect l="l" t="t" r="r" b="b"/>
              <a:pathLst>
                <a:path w="447" h="441" extrusionOk="0">
                  <a:moveTo>
                    <a:pt x="241" y="1"/>
                  </a:moveTo>
                  <a:cubicBezTo>
                    <a:pt x="231" y="1"/>
                    <a:pt x="220" y="2"/>
                    <a:pt x="208" y="5"/>
                  </a:cubicBezTo>
                  <a:cubicBezTo>
                    <a:pt x="160" y="5"/>
                    <a:pt x="112" y="21"/>
                    <a:pt x="80" y="69"/>
                  </a:cubicBezTo>
                  <a:lnTo>
                    <a:pt x="65" y="69"/>
                  </a:lnTo>
                  <a:cubicBezTo>
                    <a:pt x="49" y="84"/>
                    <a:pt x="49" y="100"/>
                    <a:pt x="33" y="116"/>
                  </a:cubicBezTo>
                  <a:cubicBezTo>
                    <a:pt x="17" y="132"/>
                    <a:pt x="17" y="148"/>
                    <a:pt x="17" y="180"/>
                  </a:cubicBezTo>
                  <a:cubicBezTo>
                    <a:pt x="1" y="228"/>
                    <a:pt x="1" y="275"/>
                    <a:pt x="33" y="323"/>
                  </a:cubicBezTo>
                  <a:cubicBezTo>
                    <a:pt x="49" y="355"/>
                    <a:pt x="65" y="371"/>
                    <a:pt x="96" y="403"/>
                  </a:cubicBezTo>
                  <a:cubicBezTo>
                    <a:pt x="120" y="426"/>
                    <a:pt x="160" y="441"/>
                    <a:pt x="199" y="441"/>
                  </a:cubicBezTo>
                  <a:cubicBezTo>
                    <a:pt x="213" y="441"/>
                    <a:pt x="227" y="439"/>
                    <a:pt x="240" y="435"/>
                  </a:cubicBezTo>
                  <a:cubicBezTo>
                    <a:pt x="303" y="435"/>
                    <a:pt x="383" y="403"/>
                    <a:pt x="415" y="323"/>
                  </a:cubicBezTo>
                  <a:cubicBezTo>
                    <a:pt x="447" y="291"/>
                    <a:pt x="447" y="228"/>
                    <a:pt x="431" y="180"/>
                  </a:cubicBezTo>
                  <a:cubicBezTo>
                    <a:pt x="431" y="148"/>
                    <a:pt x="415" y="100"/>
                    <a:pt x="367" y="69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28" y="27"/>
                    <a:pt x="289" y="1"/>
                    <a:pt x="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1"/>
            <p:cNvSpPr/>
            <p:nvPr/>
          </p:nvSpPr>
          <p:spPr>
            <a:xfrm rot="145629">
              <a:off x="8259748" y="2718385"/>
              <a:ext cx="32238" cy="32762"/>
            </a:xfrm>
            <a:custGeom>
              <a:avLst/>
              <a:gdLst/>
              <a:ahLst/>
              <a:cxnLst/>
              <a:rect l="l" t="t" r="r" b="b"/>
              <a:pathLst>
                <a:path w="430" h="437" extrusionOk="0">
                  <a:moveTo>
                    <a:pt x="183" y="0"/>
                  </a:moveTo>
                  <a:cubicBezTo>
                    <a:pt x="171" y="0"/>
                    <a:pt x="159" y="4"/>
                    <a:pt x="143" y="12"/>
                  </a:cubicBezTo>
                  <a:cubicBezTo>
                    <a:pt x="96" y="28"/>
                    <a:pt x="48" y="60"/>
                    <a:pt x="32" y="108"/>
                  </a:cubicBezTo>
                  <a:cubicBezTo>
                    <a:pt x="16" y="156"/>
                    <a:pt x="0" y="187"/>
                    <a:pt x="0" y="235"/>
                  </a:cubicBezTo>
                  <a:cubicBezTo>
                    <a:pt x="0" y="315"/>
                    <a:pt x="48" y="378"/>
                    <a:pt x="111" y="410"/>
                  </a:cubicBezTo>
                  <a:cubicBezTo>
                    <a:pt x="139" y="429"/>
                    <a:pt x="173" y="437"/>
                    <a:pt x="205" y="437"/>
                  </a:cubicBezTo>
                  <a:cubicBezTo>
                    <a:pt x="228" y="437"/>
                    <a:pt x="251" y="433"/>
                    <a:pt x="271" y="426"/>
                  </a:cubicBezTo>
                  <a:cubicBezTo>
                    <a:pt x="334" y="410"/>
                    <a:pt x="382" y="378"/>
                    <a:pt x="398" y="331"/>
                  </a:cubicBezTo>
                  <a:cubicBezTo>
                    <a:pt x="414" y="299"/>
                    <a:pt x="430" y="251"/>
                    <a:pt x="430" y="219"/>
                  </a:cubicBezTo>
                  <a:cubicBezTo>
                    <a:pt x="430" y="187"/>
                    <a:pt x="414" y="140"/>
                    <a:pt x="398" y="108"/>
                  </a:cubicBezTo>
                  <a:cubicBezTo>
                    <a:pt x="366" y="76"/>
                    <a:pt x="334" y="44"/>
                    <a:pt x="303" y="28"/>
                  </a:cubicBezTo>
                  <a:cubicBezTo>
                    <a:pt x="271" y="12"/>
                    <a:pt x="255" y="12"/>
                    <a:pt x="223" y="12"/>
                  </a:cubicBezTo>
                  <a:cubicBezTo>
                    <a:pt x="207" y="4"/>
                    <a:pt x="195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1"/>
            <p:cNvSpPr/>
            <p:nvPr/>
          </p:nvSpPr>
          <p:spPr>
            <a:xfrm rot="145629">
              <a:off x="8253311" y="2642830"/>
              <a:ext cx="45433" cy="34711"/>
            </a:xfrm>
            <a:custGeom>
              <a:avLst/>
              <a:gdLst/>
              <a:ahLst/>
              <a:cxnLst/>
              <a:rect l="l" t="t" r="r" b="b"/>
              <a:pathLst>
                <a:path w="606" h="463" extrusionOk="0">
                  <a:moveTo>
                    <a:pt x="303" y="1"/>
                  </a:moveTo>
                  <a:cubicBezTo>
                    <a:pt x="1" y="16"/>
                    <a:pt x="17" y="462"/>
                    <a:pt x="319" y="462"/>
                  </a:cubicBezTo>
                  <a:cubicBezTo>
                    <a:pt x="606" y="446"/>
                    <a:pt x="590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1"/>
            <p:cNvSpPr/>
            <p:nvPr/>
          </p:nvSpPr>
          <p:spPr>
            <a:xfrm rot="145629">
              <a:off x="8255222" y="2569999"/>
              <a:ext cx="43034" cy="33511"/>
            </a:xfrm>
            <a:custGeom>
              <a:avLst/>
              <a:gdLst/>
              <a:ahLst/>
              <a:cxnLst/>
              <a:rect l="l" t="t" r="r" b="b"/>
              <a:pathLst>
                <a:path w="574" h="447" extrusionOk="0">
                  <a:moveTo>
                    <a:pt x="287" y="1"/>
                  </a:moveTo>
                  <a:cubicBezTo>
                    <a:pt x="1" y="16"/>
                    <a:pt x="17" y="446"/>
                    <a:pt x="303" y="446"/>
                  </a:cubicBezTo>
                  <a:cubicBezTo>
                    <a:pt x="574" y="430"/>
                    <a:pt x="558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1"/>
            <p:cNvSpPr/>
            <p:nvPr/>
          </p:nvSpPr>
          <p:spPr>
            <a:xfrm rot="145629">
              <a:off x="8259532" y="2495944"/>
              <a:ext cx="34712" cy="34711"/>
            </a:xfrm>
            <a:custGeom>
              <a:avLst/>
              <a:gdLst/>
              <a:ahLst/>
              <a:cxnLst/>
              <a:rect l="l" t="t" r="r" b="b"/>
              <a:pathLst>
                <a:path w="463" h="463" extrusionOk="0">
                  <a:moveTo>
                    <a:pt x="224" y="1"/>
                  </a:moveTo>
                  <a:cubicBezTo>
                    <a:pt x="176" y="17"/>
                    <a:pt x="112" y="33"/>
                    <a:pt x="64" y="80"/>
                  </a:cubicBezTo>
                  <a:cubicBezTo>
                    <a:pt x="33" y="112"/>
                    <a:pt x="1" y="176"/>
                    <a:pt x="17" y="239"/>
                  </a:cubicBezTo>
                  <a:cubicBezTo>
                    <a:pt x="17" y="303"/>
                    <a:pt x="33" y="351"/>
                    <a:pt x="80" y="399"/>
                  </a:cubicBezTo>
                  <a:cubicBezTo>
                    <a:pt x="128" y="430"/>
                    <a:pt x="176" y="462"/>
                    <a:pt x="239" y="462"/>
                  </a:cubicBezTo>
                  <a:cubicBezTo>
                    <a:pt x="303" y="446"/>
                    <a:pt x="367" y="430"/>
                    <a:pt x="399" y="383"/>
                  </a:cubicBezTo>
                  <a:cubicBezTo>
                    <a:pt x="431" y="351"/>
                    <a:pt x="462" y="271"/>
                    <a:pt x="462" y="224"/>
                  </a:cubicBezTo>
                  <a:cubicBezTo>
                    <a:pt x="462" y="160"/>
                    <a:pt x="431" y="112"/>
                    <a:pt x="383" y="64"/>
                  </a:cubicBezTo>
                  <a:cubicBezTo>
                    <a:pt x="351" y="33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1"/>
            <p:cNvSpPr/>
            <p:nvPr/>
          </p:nvSpPr>
          <p:spPr>
            <a:xfrm rot="145629">
              <a:off x="8007355" y="2646051"/>
              <a:ext cx="124154" cy="138544"/>
            </a:xfrm>
            <a:custGeom>
              <a:avLst/>
              <a:gdLst/>
              <a:ahLst/>
              <a:cxnLst/>
              <a:rect l="l" t="t" r="r" b="b"/>
              <a:pathLst>
                <a:path w="1656" h="1848" extrusionOk="0">
                  <a:moveTo>
                    <a:pt x="822" y="0"/>
                  </a:moveTo>
                  <a:cubicBezTo>
                    <a:pt x="814" y="0"/>
                    <a:pt x="805" y="0"/>
                    <a:pt x="796" y="1"/>
                  </a:cubicBezTo>
                  <a:cubicBezTo>
                    <a:pt x="351" y="17"/>
                    <a:pt x="1" y="446"/>
                    <a:pt x="16" y="956"/>
                  </a:cubicBezTo>
                  <a:cubicBezTo>
                    <a:pt x="32" y="1455"/>
                    <a:pt x="400" y="1848"/>
                    <a:pt x="834" y="1848"/>
                  </a:cubicBezTo>
                  <a:cubicBezTo>
                    <a:pt x="843" y="1848"/>
                    <a:pt x="851" y="1847"/>
                    <a:pt x="860" y="1847"/>
                  </a:cubicBezTo>
                  <a:cubicBezTo>
                    <a:pt x="1306" y="1831"/>
                    <a:pt x="1656" y="1401"/>
                    <a:pt x="1640" y="892"/>
                  </a:cubicBezTo>
                  <a:cubicBezTo>
                    <a:pt x="1609" y="393"/>
                    <a:pt x="1256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1" name="Google Shape;2011;p71"/>
          <p:cNvGrpSpPr/>
          <p:nvPr/>
        </p:nvGrpSpPr>
        <p:grpSpPr>
          <a:xfrm>
            <a:off x="248597" y="440988"/>
            <a:ext cx="2146219" cy="1390019"/>
            <a:chOff x="429476" y="544790"/>
            <a:chExt cx="2083505" cy="1349402"/>
          </a:xfrm>
        </p:grpSpPr>
        <p:sp>
          <p:nvSpPr>
            <p:cNvPr id="2012" name="Google Shape;2012;p71"/>
            <p:cNvSpPr/>
            <p:nvPr/>
          </p:nvSpPr>
          <p:spPr>
            <a:xfrm rot="-1159395">
              <a:off x="500384" y="841550"/>
              <a:ext cx="1922340" cy="755882"/>
            </a:xfrm>
            <a:custGeom>
              <a:avLst/>
              <a:gdLst/>
              <a:ahLst/>
              <a:cxnLst/>
              <a:rect l="l" t="t" r="r" b="b"/>
              <a:pathLst>
                <a:path w="37773" h="14852" extrusionOk="0">
                  <a:moveTo>
                    <a:pt x="25437" y="0"/>
                  </a:moveTo>
                  <a:cubicBezTo>
                    <a:pt x="17255" y="0"/>
                    <a:pt x="4330" y="510"/>
                    <a:pt x="2388" y="1417"/>
                  </a:cubicBezTo>
                  <a:cubicBezTo>
                    <a:pt x="1035" y="2069"/>
                    <a:pt x="542" y="3932"/>
                    <a:pt x="367" y="5380"/>
                  </a:cubicBezTo>
                  <a:cubicBezTo>
                    <a:pt x="1" y="8325"/>
                    <a:pt x="622" y="12320"/>
                    <a:pt x="2261" y="13657"/>
                  </a:cubicBezTo>
                  <a:cubicBezTo>
                    <a:pt x="3535" y="14692"/>
                    <a:pt x="10872" y="14851"/>
                    <a:pt x="15122" y="14851"/>
                  </a:cubicBezTo>
                  <a:cubicBezTo>
                    <a:pt x="19786" y="14851"/>
                    <a:pt x="24593" y="14660"/>
                    <a:pt x="28318" y="14326"/>
                  </a:cubicBezTo>
                  <a:cubicBezTo>
                    <a:pt x="35131" y="13721"/>
                    <a:pt x="35560" y="12909"/>
                    <a:pt x="35767" y="12527"/>
                  </a:cubicBezTo>
                  <a:cubicBezTo>
                    <a:pt x="36324" y="11508"/>
                    <a:pt x="36913" y="9614"/>
                    <a:pt x="37232" y="7847"/>
                  </a:cubicBezTo>
                  <a:cubicBezTo>
                    <a:pt x="37534" y="6224"/>
                    <a:pt x="37773" y="3948"/>
                    <a:pt x="37136" y="2340"/>
                  </a:cubicBezTo>
                  <a:cubicBezTo>
                    <a:pt x="36786" y="1433"/>
                    <a:pt x="36229" y="844"/>
                    <a:pt x="35449" y="573"/>
                  </a:cubicBezTo>
                  <a:cubicBezTo>
                    <a:pt x="34080" y="96"/>
                    <a:pt x="29257" y="0"/>
                    <a:pt x="25437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1"/>
            <p:cNvSpPr/>
            <p:nvPr/>
          </p:nvSpPr>
          <p:spPr>
            <a:xfrm rot="-1159395">
              <a:off x="502170" y="864569"/>
              <a:ext cx="1950687" cy="695521"/>
            </a:xfrm>
            <a:custGeom>
              <a:avLst/>
              <a:gdLst/>
              <a:ahLst/>
              <a:cxnLst/>
              <a:rect l="l" t="t" r="r" b="b"/>
              <a:pathLst>
                <a:path w="38330" h="13666" extrusionOk="0">
                  <a:moveTo>
                    <a:pt x="25371" y="0"/>
                  </a:moveTo>
                  <a:cubicBezTo>
                    <a:pt x="16329" y="0"/>
                    <a:pt x="4244" y="587"/>
                    <a:pt x="2579" y="1378"/>
                  </a:cubicBezTo>
                  <a:cubicBezTo>
                    <a:pt x="1" y="2604"/>
                    <a:pt x="414" y="10833"/>
                    <a:pt x="2579" y="12600"/>
                  </a:cubicBezTo>
                  <a:cubicBezTo>
                    <a:pt x="3466" y="13324"/>
                    <a:pt x="8904" y="13666"/>
                    <a:pt x="15095" y="13666"/>
                  </a:cubicBezTo>
                  <a:cubicBezTo>
                    <a:pt x="24008" y="13666"/>
                    <a:pt x="34483" y="12957"/>
                    <a:pt x="35178" y="11661"/>
                  </a:cubicBezTo>
                  <a:cubicBezTo>
                    <a:pt x="36356" y="9464"/>
                    <a:pt x="38330" y="1649"/>
                    <a:pt x="35178" y="550"/>
                  </a:cubicBezTo>
                  <a:cubicBezTo>
                    <a:pt x="34093" y="165"/>
                    <a:pt x="30158" y="0"/>
                    <a:pt x="25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1"/>
            <p:cNvSpPr/>
            <p:nvPr/>
          </p:nvSpPr>
          <p:spPr>
            <a:xfrm rot="-1159395">
              <a:off x="729621" y="1255852"/>
              <a:ext cx="293290" cy="395499"/>
            </a:xfrm>
            <a:custGeom>
              <a:avLst/>
              <a:gdLst/>
              <a:ahLst/>
              <a:cxnLst/>
              <a:rect l="l" t="t" r="r" b="b"/>
              <a:pathLst>
                <a:path w="5763" h="7771" extrusionOk="0">
                  <a:moveTo>
                    <a:pt x="2333" y="1"/>
                  </a:moveTo>
                  <a:cubicBezTo>
                    <a:pt x="2263" y="1"/>
                    <a:pt x="2196" y="15"/>
                    <a:pt x="2133" y="47"/>
                  </a:cubicBezTo>
                  <a:cubicBezTo>
                    <a:pt x="1815" y="206"/>
                    <a:pt x="0" y="1941"/>
                    <a:pt x="0" y="1941"/>
                  </a:cubicBezTo>
                  <a:cubicBezTo>
                    <a:pt x="224" y="2301"/>
                    <a:pt x="370" y="2652"/>
                    <a:pt x="590" y="2652"/>
                  </a:cubicBezTo>
                  <a:cubicBezTo>
                    <a:pt x="652" y="2652"/>
                    <a:pt x="719" y="2624"/>
                    <a:pt x="796" y="2562"/>
                  </a:cubicBezTo>
                  <a:cubicBezTo>
                    <a:pt x="1134" y="2300"/>
                    <a:pt x="1815" y="1221"/>
                    <a:pt x="2104" y="1221"/>
                  </a:cubicBezTo>
                  <a:cubicBezTo>
                    <a:pt x="2114" y="1221"/>
                    <a:pt x="2124" y="1222"/>
                    <a:pt x="2133" y="1225"/>
                  </a:cubicBezTo>
                  <a:cubicBezTo>
                    <a:pt x="2404" y="1304"/>
                    <a:pt x="2563" y="6668"/>
                    <a:pt x="2133" y="6700"/>
                  </a:cubicBezTo>
                  <a:cubicBezTo>
                    <a:pt x="1703" y="6748"/>
                    <a:pt x="875" y="6668"/>
                    <a:pt x="637" y="6907"/>
                  </a:cubicBezTo>
                  <a:cubicBezTo>
                    <a:pt x="398" y="7146"/>
                    <a:pt x="287" y="7687"/>
                    <a:pt x="637" y="7735"/>
                  </a:cubicBezTo>
                  <a:cubicBezTo>
                    <a:pt x="786" y="7748"/>
                    <a:pt x="1665" y="7771"/>
                    <a:pt x="2632" y="7771"/>
                  </a:cubicBezTo>
                  <a:cubicBezTo>
                    <a:pt x="3927" y="7771"/>
                    <a:pt x="5380" y="7731"/>
                    <a:pt x="5444" y="7576"/>
                  </a:cubicBezTo>
                  <a:cubicBezTo>
                    <a:pt x="5571" y="7305"/>
                    <a:pt x="5762" y="6939"/>
                    <a:pt x="5444" y="6780"/>
                  </a:cubicBezTo>
                  <a:cubicBezTo>
                    <a:pt x="5125" y="6621"/>
                    <a:pt x="3359" y="6748"/>
                    <a:pt x="3279" y="6589"/>
                  </a:cubicBezTo>
                  <a:cubicBezTo>
                    <a:pt x="3199" y="6430"/>
                    <a:pt x="3438" y="1034"/>
                    <a:pt x="3168" y="588"/>
                  </a:cubicBezTo>
                  <a:cubicBezTo>
                    <a:pt x="2938" y="243"/>
                    <a:pt x="2615" y="1"/>
                    <a:pt x="2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1"/>
            <p:cNvSpPr/>
            <p:nvPr/>
          </p:nvSpPr>
          <p:spPr>
            <a:xfrm rot="-1159395">
              <a:off x="966429" y="1150648"/>
              <a:ext cx="297311" cy="413567"/>
            </a:xfrm>
            <a:custGeom>
              <a:avLst/>
              <a:gdLst/>
              <a:ahLst/>
              <a:cxnLst/>
              <a:rect l="l" t="t" r="r" b="b"/>
              <a:pathLst>
                <a:path w="5842" h="8126" extrusionOk="0">
                  <a:moveTo>
                    <a:pt x="2940" y="1"/>
                  </a:moveTo>
                  <a:cubicBezTo>
                    <a:pt x="2422" y="1"/>
                    <a:pt x="1879" y="184"/>
                    <a:pt x="1655" y="407"/>
                  </a:cubicBezTo>
                  <a:cubicBezTo>
                    <a:pt x="796" y="1298"/>
                    <a:pt x="0" y="6360"/>
                    <a:pt x="2213" y="7936"/>
                  </a:cubicBezTo>
                  <a:cubicBezTo>
                    <a:pt x="2513" y="8049"/>
                    <a:pt x="2792" y="8126"/>
                    <a:pt x="3062" y="8126"/>
                  </a:cubicBezTo>
                  <a:cubicBezTo>
                    <a:pt x="3363" y="8126"/>
                    <a:pt x="3653" y="8029"/>
                    <a:pt x="3948" y="7777"/>
                  </a:cubicBezTo>
                  <a:cubicBezTo>
                    <a:pt x="4505" y="7315"/>
                    <a:pt x="5842" y="4418"/>
                    <a:pt x="3948" y="407"/>
                  </a:cubicBezTo>
                  <a:cubicBezTo>
                    <a:pt x="3738" y="113"/>
                    <a:pt x="3347" y="1"/>
                    <a:pt x="29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1"/>
            <p:cNvSpPr/>
            <p:nvPr/>
          </p:nvSpPr>
          <p:spPr>
            <a:xfrm rot="-1159395">
              <a:off x="1033323" y="1230363"/>
              <a:ext cx="156391" cy="243478"/>
            </a:xfrm>
            <a:custGeom>
              <a:avLst/>
              <a:gdLst/>
              <a:ahLst/>
              <a:cxnLst/>
              <a:rect l="l" t="t" r="r" b="b"/>
              <a:pathLst>
                <a:path w="3073" h="4784" extrusionOk="0">
                  <a:moveTo>
                    <a:pt x="1550" y="0"/>
                  </a:moveTo>
                  <a:cubicBezTo>
                    <a:pt x="1277" y="0"/>
                    <a:pt x="991" y="109"/>
                    <a:pt x="875" y="243"/>
                  </a:cubicBezTo>
                  <a:cubicBezTo>
                    <a:pt x="414" y="768"/>
                    <a:pt x="0" y="3745"/>
                    <a:pt x="1162" y="4668"/>
                  </a:cubicBezTo>
                  <a:cubicBezTo>
                    <a:pt x="1323" y="4737"/>
                    <a:pt x="1472" y="4783"/>
                    <a:pt x="1618" y="4783"/>
                  </a:cubicBezTo>
                  <a:cubicBezTo>
                    <a:pt x="1775" y="4783"/>
                    <a:pt x="1928" y="4729"/>
                    <a:pt x="2085" y="4588"/>
                  </a:cubicBezTo>
                  <a:cubicBezTo>
                    <a:pt x="2372" y="4302"/>
                    <a:pt x="3072" y="2599"/>
                    <a:pt x="2085" y="243"/>
                  </a:cubicBezTo>
                  <a:cubicBezTo>
                    <a:pt x="1973" y="68"/>
                    <a:pt x="1765" y="0"/>
                    <a:pt x="1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1"/>
            <p:cNvSpPr/>
            <p:nvPr/>
          </p:nvSpPr>
          <p:spPr>
            <a:xfrm rot="-1159395">
              <a:off x="1269711" y="1052457"/>
              <a:ext cx="248760" cy="414127"/>
            </a:xfrm>
            <a:custGeom>
              <a:avLst/>
              <a:gdLst/>
              <a:ahLst/>
              <a:cxnLst/>
              <a:rect l="l" t="t" r="r" b="b"/>
              <a:pathLst>
                <a:path w="4888" h="8137" extrusionOk="0">
                  <a:moveTo>
                    <a:pt x="589" y="0"/>
                  </a:moveTo>
                  <a:cubicBezTo>
                    <a:pt x="144" y="478"/>
                    <a:pt x="0" y="7847"/>
                    <a:pt x="319" y="7991"/>
                  </a:cubicBezTo>
                  <a:cubicBezTo>
                    <a:pt x="488" y="8071"/>
                    <a:pt x="727" y="8136"/>
                    <a:pt x="936" y="8136"/>
                  </a:cubicBezTo>
                  <a:cubicBezTo>
                    <a:pt x="1100" y="8136"/>
                    <a:pt x="1244" y="8096"/>
                    <a:pt x="1322" y="7991"/>
                  </a:cubicBezTo>
                  <a:cubicBezTo>
                    <a:pt x="1497" y="7752"/>
                    <a:pt x="828" y="4202"/>
                    <a:pt x="1146" y="4186"/>
                  </a:cubicBezTo>
                  <a:cubicBezTo>
                    <a:pt x="1150" y="4186"/>
                    <a:pt x="1159" y="4185"/>
                    <a:pt x="1173" y="4185"/>
                  </a:cubicBezTo>
                  <a:cubicBezTo>
                    <a:pt x="1223" y="4185"/>
                    <a:pt x="1336" y="4204"/>
                    <a:pt x="1497" y="4377"/>
                  </a:cubicBezTo>
                  <a:cubicBezTo>
                    <a:pt x="2195" y="5409"/>
                    <a:pt x="3620" y="7848"/>
                    <a:pt x="3803" y="7848"/>
                  </a:cubicBezTo>
                  <a:cubicBezTo>
                    <a:pt x="3804" y="7848"/>
                    <a:pt x="3804" y="7847"/>
                    <a:pt x="3805" y="7847"/>
                  </a:cubicBezTo>
                  <a:cubicBezTo>
                    <a:pt x="4123" y="7816"/>
                    <a:pt x="4616" y="7290"/>
                    <a:pt x="4505" y="7004"/>
                  </a:cubicBezTo>
                  <a:cubicBezTo>
                    <a:pt x="4410" y="6733"/>
                    <a:pt x="2754" y="4250"/>
                    <a:pt x="2690" y="4075"/>
                  </a:cubicBezTo>
                  <a:cubicBezTo>
                    <a:pt x="2627" y="3900"/>
                    <a:pt x="4887" y="2499"/>
                    <a:pt x="4712" y="2085"/>
                  </a:cubicBezTo>
                  <a:cubicBezTo>
                    <a:pt x="4548" y="1697"/>
                    <a:pt x="4076" y="1268"/>
                    <a:pt x="3847" y="1268"/>
                  </a:cubicBezTo>
                  <a:cubicBezTo>
                    <a:pt x="3832" y="1268"/>
                    <a:pt x="3818" y="1270"/>
                    <a:pt x="3805" y="1274"/>
                  </a:cubicBezTo>
                  <a:cubicBezTo>
                    <a:pt x="3598" y="1353"/>
                    <a:pt x="1751" y="3104"/>
                    <a:pt x="1751" y="3104"/>
                  </a:cubicBezTo>
                  <a:cubicBezTo>
                    <a:pt x="1751" y="3104"/>
                    <a:pt x="1692" y="3115"/>
                    <a:pt x="1618" y="3115"/>
                  </a:cubicBezTo>
                  <a:cubicBezTo>
                    <a:pt x="1515" y="3115"/>
                    <a:pt x="1384" y="3094"/>
                    <a:pt x="1337" y="2993"/>
                  </a:cubicBezTo>
                  <a:cubicBezTo>
                    <a:pt x="1274" y="2818"/>
                    <a:pt x="1815" y="732"/>
                    <a:pt x="1672" y="414"/>
                  </a:cubicBezTo>
                  <a:cubicBezTo>
                    <a:pt x="1544" y="96"/>
                    <a:pt x="589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1"/>
            <p:cNvSpPr/>
            <p:nvPr/>
          </p:nvSpPr>
          <p:spPr>
            <a:xfrm rot="-1159395">
              <a:off x="1679876" y="1170819"/>
              <a:ext cx="481997" cy="82754"/>
            </a:xfrm>
            <a:custGeom>
              <a:avLst/>
              <a:gdLst/>
              <a:ahLst/>
              <a:cxnLst/>
              <a:rect l="l" t="t" r="r" b="b"/>
              <a:pathLst>
                <a:path w="9471" h="1626" extrusionOk="0">
                  <a:moveTo>
                    <a:pt x="8524" y="1"/>
                  </a:moveTo>
                  <a:cubicBezTo>
                    <a:pt x="7958" y="1"/>
                    <a:pt x="6506" y="800"/>
                    <a:pt x="4590" y="800"/>
                  </a:cubicBezTo>
                  <a:cubicBezTo>
                    <a:pt x="4452" y="800"/>
                    <a:pt x="4312" y="796"/>
                    <a:pt x="4170" y="787"/>
                  </a:cubicBezTo>
                  <a:cubicBezTo>
                    <a:pt x="2063" y="656"/>
                    <a:pt x="1018" y="234"/>
                    <a:pt x="585" y="234"/>
                  </a:cubicBezTo>
                  <a:cubicBezTo>
                    <a:pt x="544" y="234"/>
                    <a:pt x="508" y="237"/>
                    <a:pt x="478" y="246"/>
                  </a:cubicBezTo>
                  <a:cubicBezTo>
                    <a:pt x="127" y="341"/>
                    <a:pt x="0" y="676"/>
                    <a:pt x="127" y="978"/>
                  </a:cubicBezTo>
                  <a:cubicBezTo>
                    <a:pt x="223" y="1201"/>
                    <a:pt x="1512" y="1503"/>
                    <a:pt x="4107" y="1615"/>
                  </a:cubicBezTo>
                  <a:cubicBezTo>
                    <a:pt x="4265" y="1622"/>
                    <a:pt x="4422" y="1626"/>
                    <a:pt x="4580" y="1626"/>
                  </a:cubicBezTo>
                  <a:cubicBezTo>
                    <a:pt x="6753" y="1626"/>
                    <a:pt x="8809" y="950"/>
                    <a:pt x="9121" y="787"/>
                  </a:cubicBezTo>
                  <a:cubicBezTo>
                    <a:pt x="9471" y="612"/>
                    <a:pt x="9105" y="214"/>
                    <a:pt x="8659" y="23"/>
                  </a:cubicBezTo>
                  <a:cubicBezTo>
                    <a:pt x="8622" y="8"/>
                    <a:pt x="8577" y="1"/>
                    <a:pt x="8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71"/>
            <p:cNvSpPr/>
            <p:nvPr/>
          </p:nvSpPr>
          <p:spPr>
            <a:xfrm rot="-1159395">
              <a:off x="1708230" y="975695"/>
              <a:ext cx="311916" cy="228108"/>
            </a:xfrm>
            <a:custGeom>
              <a:avLst/>
              <a:gdLst/>
              <a:ahLst/>
              <a:cxnLst/>
              <a:rect l="l" t="t" r="r" b="b"/>
              <a:pathLst>
                <a:path w="6129" h="4482" extrusionOk="0">
                  <a:moveTo>
                    <a:pt x="3133" y="1"/>
                  </a:moveTo>
                  <a:cubicBezTo>
                    <a:pt x="1589" y="1"/>
                    <a:pt x="544" y="712"/>
                    <a:pt x="462" y="1177"/>
                  </a:cubicBezTo>
                  <a:cubicBezTo>
                    <a:pt x="1" y="3660"/>
                    <a:pt x="1672" y="4361"/>
                    <a:pt x="2022" y="4456"/>
                  </a:cubicBezTo>
                  <a:cubicBezTo>
                    <a:pt x="2098" y="4473"/>
                    <a:pt x="2238" y="4482"/>
                    <a:pt x="2418" y="4482"/>
                  </a:cubicBezTo>
                  <a:cubicBezTo>
                    <a:pt x="3071" y="4482"/>
                    <a:pt x="4245" y="4373"/>
                    <a:pt x="4744" y="4185"/>
                  </a:cubicBezTo>
                  <a:cubicBezTo>
                    <a:pt x="5365" y="3931"/>
                    <a:pt x="6129" y="2992"/>
                    <a:pt x="6129" y="2228"/>
                  </a:cubicBezTo>
                  <a:cubicBezTo>
                    <a:pt x="6129" y="1257"/>
                    <a:pt x="5333" y="493"/>
                    <a:pt x="4951" y="493"/>
                  </a:cubicBezTo>
                  <a:cubicBezTo>
                    <a:pt x="4569" y="493"/>
                    <a:pt x="4824" y="1193"/>
                    <a:pt x="4442" y="1607"/>
                  </a:cubicBezTo>
                  <a:cubicBezTo>
                    <a:pt x="4349" y="1703"/>
                    <a:pt x="4234" y="1744"/>
                    <a:pt x="4114" y="1744"/>
                  </a:cubicBezTo>
                  <a:cubicBezTo>
                    <a:pt x="3739" y="1744"/>
                    <a:pt x="3315" y="1340"/>
                    <a:pt x="3375" y="954"/>
                  </a:cubicBezTo>
                  <a:cubicBezTo>
                    <a:pt x="3439" y="445"/>
                    <a:pt x="4282" y="79"/>
                    <a:pt x="3932" y="63"/>
                  </a:cubicBezTo>
                  <a:cubicBezTo>
                    <a:pt x="3654" y="20"/>
                    <a:pt x="3386" y="1"/>
                    <a:pt x="3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1"/>
            <p:cNvSpPr/>
            <p:nvPr/>
          </p:nvSpPr>
          <p:spPr>
            <a:xfrm rot="-1159395">
              <a:off x="1551969" y="826257"/>
              <a:ext cx="576045" cy="256711"/>
            </a:xfrm>
            <a:custGeom>
              <a:avLst/>
              <a:gdLst/>
              <a:ahLst/>
              <a:cxnLst/>
              <a:rect l="l" t="t" r="r" b="b"/>
              <a:pathLst>
                <a:path w="11319" h="5044" extrusionOk="0">
                  <a:moveTo>
                    <a:pt x="4021" y="0"/>
                  </a:moveTo>
                  <a:cubicBezTo>
                    <a:pt x="3734" y="0"/>
                    <a:pt x="3325" y="216"/>
                    <a:pt x="3169" y="396"/>
                  </a:cubicBezTo>
                  <a:cubicBezTo>
                    <a:pt x="3009" y="571"/>
                    <a:pt x="3328" y="1351"/>
                    <a:pt x="3535" y="1765"/>
                  </a:cubicBezTo>
                  <a:cubicBezTo>
                    <a:pt x="2962" y="1924"/>
                    <a:pt x="2452" y="2163"/>
                    <a:pt x="1991" y="2434"/>
                  </a:cubicBezTo>
                  <a:cubicBezTo>
                    <a:pt x="1752" y="2100"/>
                    <a:pt x="1274" y="1495"/>
                    <a:pt x="1099" y="1495"/>
                  </a:cubicBezTo>
                  <a:cubicBezTo>
                    <a:pt x="1087" y="1495"/>
                    <a:pt x="1075" y="1496"/>
                    <a:pt x="1064" y="1496"/>
                  </a:cubicBezTo>
                  <a:cubicBezTo>
                    <a:pt x="971" y="1496"/>
                    <a:pt x="897" y="1472"/>
                    <a:pt x="819" y="1472"/>
                  </a:cubicBezTo>
                  <a:cubicBezTo>
                    <a:pt x="717" y="1472"/>
                    <a:pt x="610" y="1513"/>
                    <a:pt x="447" y="1702"/>
                  </a:cubicBezTo>
                  <a:cubicBezTo>
                    <a:pt x="208" y="1988"/>
                    <a:pt x="797" y="2736"/>
                    <a:pt x="1083" y="3039"/>
                  </a:cubicBezTo>
                  <a:cubicBezTo>
                    <a:pt x="399" y="3580"/>
                    <a:pt x="1" y="4089"/>
                    <a:pt x="1" y="4248"/>
                  </a:cubicBezTo>
                  <a:cubicBezTo>
                    <a:pt x="1" y="4690"/>
                    <a:pt x="256" y="5043"/>
                    <a:pt x="642" y="5043"/>
                  </a:cubicBezTo>
                  <a:cubicBezTo>
                    <a:pt x="686" y="5043"/>
                    <a:pt x="733" y="5038"/>
                    <a:pt x="781" y="5028"/>
                  </a:cubicBezTo>
                  <a:cubicBezTo>
                    <a:pt x="1242" y="4949"/>
                    <a:pt x="2373" y="2609"/>
                    <a:pt x="5301" y="2545"/>
                  </a:cubicBezTo>
                  <a:cubicBezTo>
                    <a:pt x="5340" y="2544"/>
                    <a:pt x="5379" y="2544"/>
                    <a:pt x="5418" y="2544"/>
                  </a:cubicBezTo>
                  <a:cubicBezTo>
                    <a:pt x="8213" y="2544"/>
                    <a:pt x="9469" y="4746"/>
                    <a:pt x="10097" y="4746"/>
                  </a:cubicBezTo>
                  <a:cubicBezTo>
                    <a:pt x="10111" y="4746"/>
                    <a:pt x="10126" y="4744"/>
                    <a:pt x="10140" y="4742"/>
                  </a:cubicBezTo>
                  <a:cubicBezTo>
                    <a:pt x="10761" y="4646"/>
                    <a:pt x="11318" y="4185"/>
                    <a:pt x="10968" y="3787"/>
                  </a:cubicBezTo>
                  <a:cubicBezTo>
                    <a:pt x="10888" y="3707"/>
                    <a:pt x="10713" y="3548"/>
                    <a:pt x="10459" y="3373"/>
                  </a:cubicBezTo>
                  <a:cubicBezTo>
                    <a:pt x="10713" y="3102"/>
                    <a:pt x="10952" y="2800"/>
                    <a:pt x="10936" y="2704"/>
                  </a:cubicBezTo>
                  <a:cubicBezTo>
                    <a:pt x="10920" y="2513"/>
                    <a:pt x="10697" y="2211"/>
                    <a:pt x="10379" y="2195"/>
                  </a:cubicBezTo>
                  <a:cubicBezTo>
                    <a:pt x="10374" y="2195"/>
                    <a:pt x="10369" y="2194"/>
                    <a:pt x="10363" y="2194"/>
                  </a:cubicBezTo>
                  <a:cubicBezTo>
                    <a:pt x="10169" y="2194"/>
                    <a:pt x="9814" y="2473"/>
                    <a:pt x="9535" y="2736"/>
                  </a:cubicBezTo>
                  <a:cubicBezTo>
                    <a:pt x="9042" y="2450"/>
                    <a:pt x="8453" y="2163"/>
                    <a:pt x="7785" y="1940"/>
                  </a:cubicBezTo>
                  <a:cubicBezTo>
                    <a:pt x="7960" y="1542"/>
                    <a:pt x="8246" y="922"/>
                    <a:pt x="8278" y="762"/>
                  </a:cubicBezTo>
                  <a:cubicBezTo>
                    <a:pt x="8342" y="540"/>
                    <a:pt x="7880" y="317"/>
                    <a:pt x="7498" y="285"/>
                  </a:cubicBezTo>
                  <a:cubicBezTo>
                    <a:pt x="7496" y="285"/>
                    <a:pt x="7493" y="285"/>
                    <a:pt x="7491" y="285"/>
                  </a:cubicBezTo>
                  <a:cubicBezTo>
                    <a:pt x="7237" y="285"/>
                    <a:pt x="6876" y="1133"/>
                    <a:pt x="6686" y="1654"/>
                  </a:cubicBezTo>
                  <a:cubicBezTo>
                    <a:pt x="6241" y="1558"/>
                    <a:pt x="5747" y="1495"/>
                    <a:pt x="5254" y="1495"/>
                  </a:cubicBezTo>
                  <a:cubicBezTo>
                    <a:pt x="5047" y="1495"/>
                    <a:pt x="4840" y="1511"/>
                    <a:pt x="4633" y="1542"/>
                  </a:cubicBezTo>
                  <a:cubicBezTo>
                    <a:pt x="4537" y="1001"/>
                    <a:pt x="4394" y="221"/>
                    <a:pt x="4251" y="78"/>
                  </a:cubicBezTo>
                  <a:cubicBezTo>
                    <a:pt x="4196" y="23"/>
                    <a:pt x="4115" y="0"/>
                    <a:pt x="4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1" name="Google Shape;2021;p71"/>
          <p:cNvSpPr/>
          <p:nvPr/>
        </p:nvSpPr>
        <p:spPr>
          <a:xfrm>
            <a:off x="1572928" y="2445539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71"/>
          <p:cNvSpPr/>
          <p:nvPr/>
        </p:nvSpPr>
        <p:spPr>
          <a:xfrm rot="-891077">
            <a:off x="7597394" y="1058741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3" name="Google Shape;2023;p71"/>
          <p:cNvGrpSpPr/>
          <p:nvPr/>
        </p:nvGrpSpPr>
        <p:grpSpPr>
          <a:xfrm>
            <a:off x="602733" y="3428583"/>
            <a:ext cx="986103" cy="1144958"/>
            <a:chOff x="602733" y="3428583"/>
            <a:chExt cx="986103" cy="1144958"/>
          </a:xfrm>
        </p:grpSpPr>
        <p:sp>
          <p:nvSpPr>
            <p:cNvPr id="2024" name="Google Shape;2024;p71"/>
            <p:cNvSpPr/>
            <p:nvPr/>
          </p:nvSpPr>
          <p:spPr>
            <a:xfrm>
              <a:off x="602733" y="3428583"/>
              <a:ext cx="986103" cy="1144958"/>
            </a:xfrm>
            <a:custGeom>
              <a:avLst/>
              <a:gdLst/>
              <a:ahLst/>
              <a:cxnLst/>
              <a:rect l="l" t="t" r="r" b="b"/>
              <a:pathLst>
                <a:path w="10379" h="12051" extrusionOk="0">
                  <a:moveTo>
                    <a:pt x="828" y="1"/>
                  </a:moveTo>
                  <a:cubicBezTo>
                    <a:pt x="367" y="1"/>
                    <a:pt x="1" y="383"/>
                    <a:pt x="1" y="829"/>
                  </a:cubicBezTo>
                  <a:lnTo>
                    <a:pt x="1" y="9902"/>
                  </a:lnTo>
                  <a:cubicBezTo>
                    <a:pt x="1" y="10220"/>
                    <a:pt x="192" y="10506"/>
                    <a:pt x="462" y="10650"/>
                  </a:cubicBezTo>
                  <a:lnTo>
                    <a:pt x="2802" y="11971"/>
                  </a:lnTo>
                  <a:lnTo>
                    <a:pt x="2834" y="11971"/>
                  </a:lnTo>
                  <a:cubicBezTo>
                    <a:pt x="2945" y="12019"/>
                    <a:pt x="3041" y="12035"/>
                    <a:pt x="3343" y="12035"/>
                  </a:cubicBezTo>
                  <a:lnTo>
                    <a:pt x="3487" y="12035"/>
                  </a:lnTo>
                  <a:cubicBezTo>
                    <a:pt x="3550" y="12050"/>
                    <a:pt x="3614" y="12050"/>
                    <a:pt x="3678" y="12050"/>
                  </a:cubicBezTo>
                  <a:lnTo>
                    <a:pt x="9233" y="12050"/>
                  </a:lnTo>
                  <a:cubicBezTo>
                    <a:pt x="9869" y="12050"/>
                    <a:pt x="10379" y="11541"/>
                    <a:pt x="10379" y="10904"/>
                  </a:cubicBezTo>
                  <a:lnTo>
                    <a:pt x="10379" y="2548"/>
                  </a:lnTo>
                  <a:cubicBezTo>
                    <a:pt x="10379" y="2309"/>
                    <a:pt x="10315" y="2102"/>
                    <a:pt x="10188" y="1911"/>
                  </a:cubicBezTo>
                  <a:cubicBezTo>
                    <a:pt x="10108" y="1784"/>
                    <a:pt x="9917" y="1481"/>
                    <a:pt x="9647" y="1370"/>
                  </a:cubicBezTo>
                  <a:lnTo>
                    <a:pt x="6192" y="65"/>
                  </a:lnTo>
                  <a:cubicBezTo>
                    <a:pt x="6097" y="33"/>
                    <a:pt x="5986" y="1"/>
                    <a:pt x="5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1"/>
            <p:cNvSpPr/>
            <p:nvPr/>
          </p:nvSpPr>
          <p:spPr>
            <a:xfrm>
              <a:off x="660212" y="3486063"/>
              <a:ext cx="868196" cy="1029522"/>
            </a:xfrm>
            <a:custGeom>
              <a:avLst/>
              <a:gdLst/>
              <a:ahLst/>
              <a:cxnLst/>
              <a:rect l="l" t="t" r="r" b="b"/>
              <a:pathLst>
                <a:path w="9138" h="10836" extrusionOk="0">
                  <a:moveTo>
                    <a:pt x="223" y="1"/>
                  </a:moveTo>
                  <a:cubicBezTo>
                    <a:pt x="96" y="1"/>
                    <a:pt x="0" y="96"/>
                    <a:pt x="0" y="224"/>
                  </a:cubicBezTo>
                  <a:lnTo>
                    <a:pt x="0" y="9297"/>
                  </a:lnTo>
                  <a:cubicBezTo>
                    <a:pt x="0" y="9392"/>
                    <a:pt x="48" y="9472"/>
                    <a:pt x="144" y="9504"/>
                  </a:cubicBezTo>
                  <a:lnTo>
                    <a:pt x="2468" y="10825"/>
                  </a:lnTo>
                  <a:cubicBezTo>
                    <a:pt x="2481" y="10831"/>
                    <a:pt x="2595" y="10835"/>
                    <a:pt x="2727" y="10835"/>
                  </a:cubicBezTo>
                  <a:cubicBezTo>
                    <a:pt x="2913" y="10835"/>
                    <a:pt x="3133" y="10827"/>
                    <a:pt x="3152" y="10809"/>
                  </a:cubicBezTo>
                  <a:lnTo>
                    <a:pt x="5317" y="9265"/>
                  </a:lnTo>
                  <a:lnTo>
                    <a:pt x="9089" y="1752"/>
                  </a:lnTo>
                  <a:cubicBezTo>
                    <a:pt x="9137" y="1656"/>
                    <a:pt x="8914" y="1370"/>
                    <a:pt x="8819" y="1322"/>
                  </a:cubicBezTo>
                  <a:lnTo>
                    <a:pt x="5365" y="17"/>
                  </a:lnTo>
                  <a:cubicBezTo>
                    <a:pt x="5333" y="1"/>
                    <a:pt x="5317" y="1"/>
                    <a:pt x="5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71"/>
            <p:cNvSpPr/>
            <p:nvPr/>
          </p:nvSpPr>
          <p:spPr>
            <a:xfrm>
              <a:off x="900676" y="3619168"/>
              <a:ext cx="630672" cy="898409"/>
            </a:xfrm>
            <a:custGeom>
              <a:avLst/>
              <a:gdLst/>
              <a:ahLst/>
              <a:cxnLst/>
              <a:rect l="l" t="t" r="r" b="b"/>
              <a:pathLst>
                <a:path w="6638" h="9456" extrusionOk="0">
                  <a:moveTo>
                    <a:pt x="542" y="1"/>
                  </a:moveTo>
                  <a:cubicBezTo>
                    <a:pt x="239" y="1"/>
                    <a:pt x="0" y="239"/>
                    <a:pt x="0" y="542"/>
                  </a:cubicBezTo>
                  <a:lnTo>
                    <a:pt x="0" y="8898"/>
                  </a:lnTo>
                  <a:cubicBezTo>
                    <a:pt x="0" y="9201"/>
                    <a:pt x="239" y="9456"/>
                    <a:pt x="542" y="9456"/>
                  </a:cubicBezTo>
                  <a:lnTo>
                    <a:pt x="6097" y="9456"/>
                  </a:lnTo>
                  <a:cubicBezTo>
                    <a:pt x="6399" y="9456"/>
                    <a:pt x="6638" y="9201"/>
                    <a:pt x="6638" y="8898"/>
                  </a:cubicBezTo>
                  <a:lnTo>
                    <a:pt x="6638" y="542"/>
                  </a:lnTo>
                  <a:cubicBezTo>
                    <a:pt x="6638" y="239"/>
                    <a:pt x="6399" y="1"/>
                    <a:pt x="6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71"/>
            <p:cNvSpPr/>
            <p:nvPr/>
          </p:nvSpPr>
          <p:spPr>
            <a:xfrm>
              <a:off x="687384" y="3508769"/>
              <a:ext cx="218902" cy="119807"/>
            </a:xfrm>
            <a:custGeom>
              <a:avLst/>
              <a:gdLst/>
              <a:ahLst/>
              <a:cxnLst/>
              <a:rect l="l" t="t" r="r" b="b"/>
              <a:pathLst>
                <a:path w="2304" h="1261" extrusionOk="0">
                  <a:moveTo>
                    <a:pt x="17" y="1"/>
                  </a:moveTo>
                  <a:cubicBezTo>
                    <a:pt x="17" y="1"/>
                    <a:pt x="1" y="17"/>
                    <a:pt x="17" y="17"/>
                  </a:cubicBezTo>
                  <a:cubicBezTo>
                    <a:pt x="112" y="144"/>
                    <a:pt x="319" y="208"/>
                    <a:pt x="447" y="287"/>
                  </a:cubicBezTo>
                  <a:cubicBezTo>
                    <a:pt x="654" y="399"/>
                    <a:pt x="845" y="510"/>
                    <a:pt x="1052" y="621"/>
                  </a:cubicBezTo>
                  <a:cubicBezTo>
                    <a:pt x="1434" y="828"/>
                    <a:pt x="1816" y="1067"/>
                    <a:pt x="2213" y="1258"/>
                  </a:cubicBezTo>
                  <a:cubicBezTo>
                    <a:pt x="2219" y="1260"/>
                    <a:pt x="2224" y="1261"/>
                    <a:pt x="2229" y="1261"/>
                  </a:cubicBezTo>
                  <a:cubicBezTo>
                    <a:pt x="2270" y="1261"/>
                    <a:pt x="2304" y="1207"/>
                    <a:pt x="2261" y="1178"/>
                  </a:cubicBezTo>
                  <a:cubicBezTo>
                    <a:pt x="1879" y="940"/>
                    <a:pt x="1465" y="733"/>
                    <a:pt x="1067" y="526"/>
                  </a:cubicBezTo>
                  <a:cubicBezTo>
                    <a:pt x="876" y="414"/>
                    <a:pt x="669" y="303"/>
                    <a:pt x="478" y="208"/>
                  </a:cubicBezTo>
                  <a:cubicBezTo>
                    <a:pt x="335" y="128"/>
                    <a:pt x="176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1"/>
            <p:cNvSpPr/>
            <p:nvPr/>
          </p:nvSpPr>
          <p:spPr>
            <a:xfrm>
              <a:off x="1041287" y="4066558"/>
              <a:ext cx="337378" cy="311156"/>
            </a:xfrm>
            <a:custGeom>
              <a:avLst/>
              <a:gdLst/>
              <a:ahLst/>
              <a:cxnLst/>
              <a:rect l="l" t="t" r="r" b="b"/>
              <a:pathLst>
                <a:path w="3551" h="3275" extrusionOk="0">
                  <a:moveTo>
                    <a:pt x="1886" y="1"/>
                  </a:moveTo>
                  <a:cubicBezTo>
                    <a:pt x="1547" y="1"/>
                    <a:pt x="1288" y="98"/>
                    <a:pt x="1019" y="226"/>
                  </a:cubicBezTo>
                  <a:cubicBezTo>
                    <a:pt x="701" y="385"/>
                    <a:pt x="430" y="719"/>
                    <a:pt x="287" y="1038"/>
                  </a:cubicBezTo>
                  <a:cubicBezTo>
                    <a:pt x="1" y="1659"/>
                    <a:pt x="192" y="2454"/>
                    <a:pt x="701" y="2884"/>
                  </a:cubicBezTo>
                  <a:cubicBezTo>
                    <a:pt x="998" y="3144"/>
                    <a:pt x="1393" y="3274"/>
                    <a:pt x="1787" y="3274"/>
                  </a:cubicBezTo>
                  <a:cubicBezTo>
                    <a:pt x="2068" y="3274"/>
                    <a:pt x="2350" y="3208"/>
                    <a:pt x="2595" y="3075"/>
                  </a:cubicBezTo>
                  <a:cubicBezTo>
                    <a:pt x="3200" y="2757"/>
                    <a:pt x="3455" y="2486"/>
                    <a:pt x="3518" y="1706"/>
                  </a:cubicBezTo>
                  <a:cubicBezTo>
                    <a:pt x="3550" y="1499"/>
                    <a:pt x="3471" y="1006"/>
                    <a:pt x="3375" y="831"/>
                  </a:cubicBezTo>
                  <a:cubicBezTo>
                    <a:pt x="3105" y="369"/>
                    <a:pt x="2786" y="115"/>
                    <a:pt x="2150" y="19"/>
                  </a:cubicBezTo>
                  <a:cubicBezTo>
                    <a:pt x="2056" y="7"/>
                    <a:pt x="1969" y="1"/>
                    <a:pt x="1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1"/>
            <p:cNvSpPr/>
            <p:nvPr/>
          </p:nvSpPr>
          <p:spPr>
            <a:xfrm>
              <a:off x="1038247" y="4063708"/>
              <a:ext cx="344504" cy="317046"/>
            </a:xfrm>
            <a:custGeom>
              <a:avLst/>
              <a:gdLst/>
              <a:ahLst/>
              <a:cxnLst/>
              <a:rect l="l" t="t" r="r" b="b"/>
              <a:pathLst>
                <a:path w="3626" h="3337" extrusionOk="0">
                  <a:moveTo>
                    <a:pt x="1945" y="64"/>
                  </a:moveTo>
                  <a:cubicBezTo>
                    <a:pt x="2147" y="64"/>
                    <a:pt x="2351" y="96"/>
                    <a:pt x="2548" y="160"/>
                  </a:cubicBezTo>
                  <a:cubicBezTo>
                    <a:pt x="2882" y="272"/>
                    <a:pt x="3137" y="495"/>
                    <a:pt x="3328" y="797"/>
                  </a:cubicBezTo>
                  <a:cubicBezTo>
                    <a:pt x="3487" y="1068"/>
                    <a:pt x="3550" y="1434"/>
                    <a:pt x="3519" y="1736"/>
                  </a:cubicBezTo>
                  <a:cubicBezTo>
                    <a:pt x="3503" y="2039"/>
                    <a:pt x="3439" y="2357"/>
                    <a:pt x="3248" y="2596"/>
                  </a:cubicBezTo>
                  <a:cubicBezTo>
                    <a:pt x="3073" y="2819"/>
                    <a:pt x="2834" y="2962"/>
                    <a:pt x="2595" y="3089"/>
                  </a:cubicBezTo>
                  <a:cubicBezTo>
                    <a:pt x="2358" y="3211"/>
                    <a:pt x="2090" y="3272"/>
                    <a:pt x="1823" y="3272"/>
                  </a:cubicBezTo>
                  <a:cubicBezTo>
                    <a:pt x="1358" y="3272"/>
                    <a:pt x="893" y="3087"/>
                    <a:pt x="590" y="2723"/>
                  </a:cubicBezTo>
                  <a:cubicBezTo>
                    <a:pt x="112" y="2150"/>
                    <a:pt x="112" y="1354"/>
                    <a:pt x="526" y="765"/>
                  </a:cubicBezTo>
                  <a:cubicBezTo>
                    <a:pt x="863" y="300"/>
                    <a:pt x="1396" y="64"/>
                    <a:pt x="1945" y="64"/>
                  </a:cubicBezTo>
                  <a:close/>
                  <a:moveTo>
                    <a:pt x="1951" y="0"/>
                  </a:moveTo>
                  <a:cubicBezTo>
                    <a:pt x="1470" y="0"/>
                    <a:pt x="985" y="174"/>
                    <a:pt x="653" y="527"/>
                  </a:cubicBezTo>
                  <a:cubicBezTo>
                    <a:pt x="144" y="1068"/>
                    <a:pt x="1" y="1848"/>
                    <a:pt x="367" y="2516"/>
                  </a:cubicBezTo>
                  <a:cubicBezTo>
                    <a:pt x="665" y="3038"/>
                    <a:pt x="1235" y="3337"/>
                    <a:pt x="1819" y="3337"/>
                  </a:cubicBezTo>
                  <a:cubicBezTo>
                    <a:pt x="1983" y="3337"/>
                    <a:pt x="2148" y="3313"/>
                    <a:pt x="2309" y="3264"/>
                  </a:cubicBezTo>
                  <a:cubicBezTo>
                    <a:pt x="2643" y="3169"/>
                    <a:pt x="3009" y="2962"/>
                    <a:pt x="3248" y="2691"/>
                  </a:cubicBezTo>
                  <a:cubicBezTo>
                    <a:pt x="3485" y="2439"/>
                    <a:pt x="3549" y="2092"/>
                    <a:pt x="3581" y="1745"/>
                  </a:cubicBezTo>
                  <a:lnTo>
                    <a:pt x="3581" y="1745"/>
                  </a:lnTo>
                  <a:cubicBezTo>
                    <a:pt x="3582" y="1742"/>
                    <a:pt x="3582" y="1739"/>
                    <a:pt x="3582" y="1736"/>
                  </a:cubicBezTo>
                  <a:lnTo>
                    <a:pt x="3582" y="1736"/>
                  </a:lnTo>
                  <a:cubicBezTo>
                    <a:pt x="3582" y="1736"/>
                    <a:pt x="3582" y="1736"/>
                    <a:pt x="3582" y="1736"/>
                  </a:cubicBezTo>
                  <a:cubicBezTo>
                    <a:pt x="3585" y="1730"/>
                    <a:pt x="3585" y="1725"/>
                    <a:pt x="3583" y="1721"/>
                  </a:cubicBezTo>
                  <a:lnTo>
                    <a:pt x="3583" y="1721"/>
                  </a:lnTo>
                  <a:cubicBezTo>
                    <a:pt x="3626" y="1105"/>
                    <a:pt x="3354" y="461"/>
                    <a:pt x="2755" y="176"/>
                  </a:cubicBezTo>
                  <a:cubicBezTo>
                    <a:pt x="2509" y="59"/>
                    <a:pt x="2230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1"/>
            <p:cNvSpPr/>
            <p:nvPr/>
          </p:nvSpPr>
          <p:spPr>
            <a:xfrm>
              <a:off x="1103327" y="4119858"/>
              <a:ext cx="220897" cy="204080"/>
            </a:xfrm>
            <a:custGeom>
              <a:avLst/>
              <a:gdLst/>
              <a:ahLst/>
              <a:cxnLst/>
              <a:rect l="l" t="t" r="r" b="b"/>
              <a:pathLst>
                <a:path w="2325" h="2148" extrusionOk="0">
                  <a:moveTo>
                    <a:pt x="1207" y="62"/>
                  </a:moveTo>
                  <a:cubicBezTo>
                    <a:pt x="1224" y="62"/>
                    <a:pt x="1241" y="62"/>
                    <a:pt x="1258" y="63"/>
                  </a:cubicBezTo>
                  <a:cubicBezTo>
                    <a:pt x="1830" y="95"/>
                    <a:pt x="2259" y="555"/>
                    <a:pt x="2245" y="1127"/>
                  </a:cubicBezTo>
                  <a:lnTo>
                    <a:pt x="2245" y="1127"/>
                  </a:lnTo>
                  <a:cubicBezTo>
                    <a:pt x="2245" y="1127"/>
                    <a:pt x="2245" y="1128"/>
                    <a:pt x="2245" y="1129"/>
                  </a:cubicBezTo>
                  <a:cubicBezTo>
                    <a:pt x="2245" y="1129"/>
                    <a:pt x="2245" y="1129"/>
                    <a:pt x="2245" y="1129"/>
                  </a:cubicBezTo>
                  <a:lnTo>
                    <a:pt x="2245" y="1129"/>
                  </a:lnTo>
                  <a:cubicBezTo>
                    <a:pt x="2242" y="1135"/>
                    <a:pt x="2241" y="1139"/>
                    <a:pt x="2243" y="1143"/>
                  </a:cubicBezTo>
                  <a:lnTo>
                    <a:pt x="2243" y="1143"/>
                  </a:lnTo>
                  <a:cubicBezTo>
                    <a:pt x="2173" y="1662"/>
                    <a:pt x="1747" y="2053"/>
                    <a:pt x="1226" y="2084"/>
                  </a:cubicBezTo>
                  <a:cubicBezTo>
                    <a:pt x="1204" y="2086"/>
                    <a:pt x="1183" y="2086"/>
                    <a:pt x="1161" y="2086"/>
                  </a:cubicBezTo>
                  <a:cubicBezTo>
                    <a:pt x="632" y="2086"/>
                    <a:pt x="189" y="1713"/>
                    <a:pt x="144" y="1177"/>
                  </a:cubicBezTo>
                  <a:cubicBezTo>
                    <a:pt x="97" y="589"/>
                    <a:pt x="622" y="62"/>
                    <a:pt x="1207" y="62"/>
                  </a:cubicBezTo>
                  <a:close/>
                  <a:moveTo>
                    <a:pt x="1224" y="1"/>
                  </a:moveTo>
                  <a:cubicBezTo>
                    <a:pt x="876" y="1"/>
                    <a:pt x="528" y="158"/>
                    <a:pt x="319" y="445"/>
                  </a:cubicBezTo>
                  <a:cubicBezTo>
                    <a:pt x="32" y="827"/>
                    <a:pt x="0" y="1352"/>
                    <a:pt x="303" y="1750"/>
                  </a:cubicBezTo>
                  <a:cubicBezTo>
                    <a:pt x="502" y="2012"/>
                    <a:pt x="810" y="2147"/>
                    <a:pt x="1133" y="2147"/>
                  </a:cubicBezTo>
                  <a:cubicBezTo>
                    <a:pt x="1222" y="2147"/>
                    <a:pt x="1312" y="2137"/>
                    <a:pt x="1401" y="2116"/>
                  </a:cubicBezTo>
                  <a:cubicBezTo>
                    <a:pt x="1894" y="2021"/>
                    <a:pt x="2245" y="1623"/>
                    <a:pt x="2308" y="1129"/>
                  </a:cubicBezTo>
                  <a:cubicBezTo>
                    <a:pt x="2324" y="684"/>
                    <a:pt x="2085" y="270"/>
                    <a:pt x="1672" y="95"/>
                  </a:cubicBezTo>
                  <a:cubicBezTo>
                    <a:pt x="1530" y="31"/>
                    <a:pt x="1377" y="1"/>
                    <a:pt x="1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1"/>
            <p:cNvSpPr/>
            <p:nvPr/>
          </p:nvSpPr>
          <p:spPr>
            <a:xfrm>
              <a:off x="1104847" y="3753889"/>
              <a:ext cx="214816" cy="198665"/>
            </a:xfrm>
            <a:custGeom>
              <a:avLst/>
              <a:gdLst/>
              <a:ahLst/>
              <a:cxnLst/>
              <a:rect l="l" t="t" r="r" b="b"/>
              <a:pathLst>
                <a:path w="2261" h="2091" extrusionOk="0">
                  <a:moveTo>
                    <a:pt x="1196" y="1"/>
                  </a:moveTo>
                  <a:cubicBezTo>
                    <a:pt x="983" y="1"/>
                    <a:pt x="818" y="70"/>
                    <a:pt x="653" y="158"/>
                  </a:cubicBezTo>
                  <a:cubicBezTo>
                    <a:pt x="446" y="254"/>
                    <a:pt x="271" y="477"/>
                    <a:pt x="191" y="668"/>
                  </a:cubicBezTo>
                  <a:cubicBezTo>
                    <a:pt x="0" y="1066"/>
                    <a:pt x="128" y="1559"/>
                    <a:pt x="446" y="1846"/>
                  </a:cubicBezTo>
                  <a:cubicBezTo>
                    <a:pt x="637" y="2010"/>
                    <a:pt x="881" y="2090"/>
                    <a:pt x="1126" y="2090"/>
                  </a:cubicBezTo>
                  <a:cubicBezTo>
                    <a:pt x="1309" y="2090"/>
                    <a:pt x="1492" y="2045"/>
                    <a:pt x="1656" y="1957"/>
                  </a:cubicBezTo>
                  <a:cubicBezTo>
                    <a:pt x="2038" y="1750"/>
                    <a:pt x="2197" y="1591"/>
                    <a:pt x="2245" y="1098"/>
                  </a:cubicBezTo>
                  <a:cubicBezTo>
                    <a:pt x="2260" y="954"/>
                    <a:pt x="2213" y="652"/>
                    <a:pt x="2149" y="540"/>
                  </a:cubicBezTo>
                  <a:cubicBezTo>
                    <a:pt x="1974" y="238"/>
                    <a:pt x="1767" y="79"/>
                    <a:pt x="1369" y="15"/>
                  </a:cubicBezTo>
                  <a:cubicBezTo>
                    <a:pt x="1308" y="5"/>
                    <a:pt x="1250" y="1"/>
                    <a:pt x="1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7827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978593" y="2594940"/>
            <a:ext cx="7186814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0" dirty="0"/>
              <a:t>Our model &amp;</a:t>
            </a:r>
            <a:br>
              <a:rPr lang="en-US" b="0" dirty="0"/>
            </a:br>
            <a:r>
              <a:rPr lang="en-US" b="0" dirty="0"/>
              <a:t>the Client’s states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08700" y="867443"/>
            <a:ext cx="1326600" cy="1326600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08700" y="106229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802" name="Google Shape;802;p49"/>
          <p:cNvGrpSpPr/>
          <p:nvPr/>
        </p:nvGrpSpPr>
        <p:grpSpPr>
          <a:xfrm>
            <a:off x="7370528" y="3527625"/>
            <a:ext cx="1829452" cy="1213021"/>
            <a:chOff x="6797398" y="396402"/>
            <a:chExt cx="1829452" cy="1213021"/>
          </a:xfrm>
        </p:grpSpPr>
        <p:sp>
          <p:nvSpPr>
            <p:cNvPr id="803" name="Google Shape;803;p49"/>
            <p:cNvSpPr/>
            <p:nvPr/>
          </p:nvSpPr>
          <p:spPr>
            <a:xfrm>
              <a:off x="6797398" y="396402"/>
              <a:ext cx="1829452" cy="1213021"/>
            </a:xfrm>
            <a:custGeom>
              <a:avLst/>
              <a:gdLst/>
              <a:ahLst/>
              <a:cxnLst/>
              <a:rect l="l" t="t" r="r" b="b"/>
              <a:pathLst>
                <a:path w="250267" h="165940" extrusionOk="0">
                  <a:moveTo>
                    <a:pt x="37571" y="1"/>
                  </a:moveTo>
                  <a:lnTo>
                    <a:pt x="0" y="101025"/>
                  </a:lnTo>
                  <a:lnTo>
                    <a:pt x="7514" y="103738"/>
                  </a:lnTo>
                  <a:cubicBezTo>
                    <a:pt x="7723" y="103738"/>
                    <a:pt x="36945" y="113966"/>
                    <a:pt x="72847" y="125864"/>
                  </a:cubicBezTo>
                  <a:cubicBezTo>
                    <a:pt x="105617" y="136717"/>
                    <a:pt x="133587" y="145484"/>
                    <a:pt x="155503" y="152163"/>
                  </a:cubicBezTo>
                  <a:cubicBezTo>
                    <a:pt x="184517" y="160721"/>
                    <a:pt x="202467" y="165104"/>
                    <a:pt x="210816" y="165522"/>
                  </a:cubicBezTo>
                  <a:lnTo>
                    <a:pt x="216661" y="165939"/>
                  </a:lnTo>
                  <a:lnTo>
                    <a:pt x="250266" y="68255"/>
                  </a:lnTo>
                  <a:lnTo>
                    <a:pt x="242334" y="65959"/>
                  </a:lnTo>
                  <a:cubicBezTo>
                    <a:pt x="241917" y="65750"/>
                    <a:pt x="206851" y="56148"/>
                    <a:pt x="166775" y="44460"/>
                  </a:cubicBezTo>
                  <a:cubicBezTo>
                    <a:pt x="135048" y="35484"/>
                    <a:pt x="108748" y="27553"/>
                    <a:pt x="88710" y="21082"/>
                  </a:cubicBezTo>
                  <a:cubicBezTo>
                    <a:pt x="56983" y="10855"/>
                    <a:pt x="48217" y="6680"/>
                    <a:pt x="45712" y="5219"/>
                  </a:cubicBezTo>
                  <a:lnTo>
                    <a:pt x="375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6870626" y="483364"/>
              <a:ext cx="1682974" cy="1066536"/>
            </a:xfrm>
            <a:custGeom>
              <a:avLst/>
              <a:gdLst/>
              <a:ahLst/>
              <a:cxnLst/>
              <a:rect l="l" t="t" r="r" b="b"/>
              <a:pathLst>
                <a:path w="230229" h="145901" extrusionOk="0">
                  <a:moveTo>
                    <a:pt x="31518" y="0"/>
                  </a:moveTo>
                  <a:lnTo>
                    <a:pt x="21082" y="27761"/>
                  </a:lnTo>
                  <a:lnTo>
                    <a:pt x="8349" y="61784"/>
                  </a:lnTo>
                  <a:lnTo>
                    <a:pt x="0" y="84326"/>
                  </a:lnTo>
                  <a:cubicBezTo>
                    <a:pt x="0" y="84326"/>
                    <a:pt x="29222" y="94554"/>
                    <a:pt x="65332" y="106451"/>
                  </a:cubicBezTo>
                  <a:cubicBezTo>
                    <a:pt x="91841" y="115218"/>
                    <a:pt x="122107" y="125028"/>
                    <a:pt x="147780" y="132751"/>
                  </a:cubicBezTo>
                  <a:cubicBezTo>
                    <a:pt x="172410" y="140057"/>
                    <a:pt x="192866" y="145484"/>
                    <a:pt x="201215" y="145901"/>
                  </a:cubicBezTo>
                  <a:lnTo>
                    <a:pt x="211025" y="117514"/>
                  </a:lnTo>
                  <a:lnTo>
                    <a:pt x="226054" y="73890"/>
                  </a:lnTo>
                  <a:lnTo>
                    <a:pt x="230228" y="61575"/>
                  </a:lnTo>
                  <a:cubicBezTo>
                    <a:pt x="230228" y="61575"/>
                    <a:pt x="195162" y="51973"/>
                    <a:pt x="154460" y="40285"/>
                  </a:cubicBezTo>
                  <a:cubicBezTo>
                    <a:pt x="128160" y="32562"/>
                    <a:pt x="99564" y="24004"/>
                    <a:pt x="76395" y="16698"/>
                  </a:cubicBezTo>
                  <a:cubicBezTo>
                    <a:pt x="54061" y="9393"/>
                    <a:pt x="36945" y="3340"/>
                    <a:pt x="31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9"/>
            <p:cNvSpPr/>
            <p:nvPr/>
          </p:nvSpPr>
          <p:spPr>
            <a:xfrm>
              <a:off x="7050644" y="771212"/>
              <a:ext cx="190733" cy="221734"/>
            </a:xfrm>
            <a:custGeom>
              <a:avLst/>
              <a:gdLst/>
              <a:ahLst/>
              <a:cxnLst/>
              <a:rect l="l" t="t" r="r" b="b"/>
              <a:pathLst>
                <a:path w="26092" h="30333" extrusionOk="0">
                  <a:moveTo>
                    <a:pt x="15408" y="2339"/>
                  </a:moveTo>
                  <a:cubicBezTo>
                    <a:pt x="15561" y="2339"/>
                    <a:pt x="15713" y="2347"/>
                    <a:pt x="15864" y="2363"/>
                  </a:cubicBezTo>
                  <a:cubicBezTo>
                    <a:pt x="18368" y="2780"/>
                    <a:pt x="20247" y="4241"/>
                    <a:pt x="21082" y="5702"/>
                  </a:cubicBezTo>
                  <a:cubicBezTo>
                    <a:pt x="22960" y="7998"/>
                    <a:pt x="23587" y="11129"/>
                    <a:pt x="23169" y="13843"/>
                  </a:cubicBezTo>
                  <a:cubicBezTo>
                    <a:pt x="22960" y="15095"/>
                    <a:pt x="22543" y="16556"/>
                    <a:pt x="21708" y="18017"/>
                  </a:cubicBezTo>
                  <a:cubicBezTo>
                    <a:pt x="21082" y="19478"/>
                    <a:pt x="20038" y="20940"/>
                    <a:pt x="18577" y="22401"/>
                  </a:cubicBezTo>
                  <a:cubicBezTo>
                    <a:pt x="16490" y="24905"/>
                    <a:pt x="14611" y="26366"/>
                    <a:pt x="12524" y="27201"/>
                  </a:cubicBezTo>
                  <a:cubicBezTo>
                    <a:pt x="11441" y="27652"/>
                    <a:pt x="10359" y="27870"/>
                    <a:pt x="9327" y="27870"/>
                  </a:cubicBezTo>
                  <a:cubicBezTo>
                    <a:pt x="7971" y="27870"/>
                    <a:pt x="6702" y="27495"/>
                    <a:pt x="5636" y="26784"/>
                  </a:cubicBezTo>
                  <a:cubicBezTo>
                    <a:pt x="3549" y="25323"/>
                    <a:pt x="2505" y="22401"/>
                    <a:pt x="2714" y="19061"/>
                  </a:cubicBezTo>
                  <a:cubicBezTo>
                    <a:pt x="2714" y="16139"/>
                    <a:pt x="3549" y="13425"/>
                    <a:pt x="5010" y="10712"/>
                  </a:cubicBezTo>
                  <a:cubicBezTo>
                    <a:pt x="7018" y="7298"/>
                    <a:pt x="11537" y="2339"/>
                    <a:pt x="15408" y="2339"/>
                  </a:cubicBezTo>
                  <a:close/>
                  <a:moveTo>
                    <a:pt x="15315" y="1"/>
                  </a:moveTo>
                  <a:cubicBezTo>
                    <a:pt x="9637" y="1"/>
                    <a:pt x="4503" y="6705"/>
                    <a:pt x="2922" y="9668"/>
                  </a:cubicBezTo>
                  <a:cubicBezTo>
                    <a:pt x="1253" y="12382"/>
                    <a:pt x="418" y="15721"/>
                    <a:pt x="209" y="18852"/>
                  </a:cubicBezTo>
                  <a:cubicBezTo>
                    <a:pt x="0" y="23236"/>
                    <a:pt x="1461" y="26784"/>
                    <a:pt x="4175" y="28871"/>
                  </a:cubicBezTo>
                  <a:cubicBezTo>
                    <a:pt x="5427" y="29706"/>
                    <a:pt x="6888" y="30124"/>
                    <a:pt x="8349" y="30332"/>
                  </a:cubicBezTo>
                  <a:cubicBezTo>
                    <a:pt x="10019" y="30332"/>
                    <a:pt x="11689" y="30124"/>
                    <a:pt x="13359" y="29497"/>
                  </a:cubicBezTo>
                  <a:cubicBezTo>
                    <a:pt x="15864" y="28454"/>
                    <a:pt x="18160" y="26784"/>
                    <a:pt x="20456" y="24070"/>
                  </a:cubicBezTo>
                  <a:cubicBezTo>
                    <a:pt x="21917" y="22401"/>
                    <a:pt x="22960" y="20731"/>
                    <a:pt x="23795" y="19270"/>
                  </a:cubicBezTo>
                  <a:cubicBezTo>
                    <a:pt x="24839" y="17600"/>
                    <a:pt x="25465" y="15721"/>
                    <a:pt x="25674" y="14051"/>
                  </a:cubicBezTo>
                  <a:cubicBezTo>
                    <a:pt x="26091" y="10921"/>
                    <a:pt x="25256" y="6955"/>
                    <a:pt x="22960" y="4241"/>
                  </a:cubicBezTo>
                  <a:cubicBezTo>
                    <a:pt x="21290" y="1737"/>
                    <a:pt x="18786" y="275"/>
                    <a:pt x="16281" y="67"/>
                  </a:cubicBezTo>
                  <a:cubicBezTo>
                    <a:pt x="15957" y="22"/>
                    <a:pt x="15635" y="1"/>
                    <a:pt x="15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7248963" y="824685"/>
              <a:ext cx="343314" cy="191515"/>
            </a:xfrm>
            <a:custGeom>
              <a:avLst/>
              <a:gdLst/>
              <a:ahLst/>
              <a:cxnLst/>
              <a:rect l="l" t="t" r="r" b="b"/>
              <a:pathLst>
                <a:path w="46965" h="26199" extrusionOk="0">
                  <a:moveTo>
                    <a:pt x="18954" y="1"/>
                  </a:moveTo>
                  <a:cubicBezTo>
                    <a:pt x="18278" y="1"/>
                    <a:pt x="17628" y="342"/>
                    <a:pt x="17117" y="682"/>
                  </a:cubicBezTo>
                  <a:cubicBezTo>
                    <a:pt x="14403" y="2561"/>
                    <a:pt x="12525" y="5483"/>
                    <a:pt x="10855" y="7988"/>
                  </a:cubicBezTo>
                  <a:lnTo>
                    <a:pt x="418" y="23434"/>
                  </a:lnTo>
                  <a:cubicBezTo>
                    <a:pt x="1" y="24060"/>
                    <a:pt x="210" y="24686"/>
                    <a:pt x="627" y="25104"/>
                  </a:cubicBezTo>
                  <a:cubicBezTo>
                    <a:pt x="836" y="25312"/>
                    <a:pt x="1045" y="25312"/>
                    <a:pt x="1253" y="25312"/>
                  </a:cubicBezTo>
                  <a:cubicBezTo>
                    <a:pt x="1671" y="25312"/>
                    <a:pt x="2088" y="25104"/>
                    <a:pt x="2297" y="24686"/>
                  </a:cubicBezTo>
                  <a:lnTo>
                    <a:pt x="12733" y="9240"/>
                  </a:lnTo>
                  <a:cubicBezTo>
                    <a:pt x="14403" y="6944"/>
                    <a:pt x="16073" y="4439"/>
                    <a:pt x="18578" y="2770"/>
                  </a:cubicBezTo>
                  <a:cubicBezTo>
                    <a:pt x="18995" y="2352"/>
                    <a:pt x="18995" y="2352"/>
                    <a:pt x="18995" y="2352"/>
                  </a:cubicBezTo>
                  <a:cubicBezTo>
                    <a:pt x="18995" y="2352"/>
                    <a:pt x="19204" y="2561"/>
                    <a:pt x="19621" y="2978"/>
                  </a:cubicBezTo>
                  <a:cubicBezTo>
                    <a:pt x="21291" y="5483"/>
                    <a:pt x="20874" y="9240"/>
                    <a:pt x="20665" y="12789"/>
                  </a:cubicBezTo>
                  <a:lnTo>
                    <a:pt x="20456" y="13415"/>
                  </a:lnTo>
                  <a:cubicBezTo>
                    <a:pt x="20248" y="16754"/>
                    <a:pt x="20039" y="20094"/>
                    <a:pt x="20248" y="23225"/>
                  </a:cubicBezTo>
                  <a:cubicBezTo>
                    <a:pt x="20248" y="23642"/>
                    <a:pt x="20248" y="24060"/>
                    <a:pt x="20456" y="24686"/>
                  </a:cubicBezTo>
                  <a:cubicBezTo>
                    <a:pt x="20981" y="25735"/>
                    <a:pt x="22091" y="26198"/>
                    <a:pt x="23174" y="26198"/>
                  </a:cubicBezTo>
                  <a:cubicBezTo>
                    <a:pt x="23384" y="26198"/>
                    <a:pt x="23593" y="26181"/>
                    <a:pt x="23796" y="26147"/>
                  </a:cubicBezTo>
                  <a:cubicBezTo>
                    <a:pt x="24631" y="25730"/>
                    <a:pt x="25466" y="25312"/>
                    <a:pt x="26092" y="24686"/>
                  </a:cubicBezTo>
                  <a:cubicBezTo>
                    <a:pt x="29223" y="21973"/>
                    <a:pt x="31936" y="18633"/>
                    <a:pt x="34650" y="15502"/>
                  </a:cubicBezTo>
                  <a:cubicBezTo>
                    <a:pt x="38198" y="11119"/>
                    <a:pt x="41747" y="6944"/>
                    <a:pt x="46339" y="3813"/>
                  </a:cubicBezTo>
                  <a:cubicBezTo>
                    <a:pt x="46756" y="3605"/>
                    <a:pt x="46965" y="2770"/>
                    <a:pt x="46547" y="2143"/>
                  </a:cubicBezTo>
                  <a:cubicBezTo>
                    <a:pt x="46289" y="1885"/>
                    <a:pt x="45952" y="1707"/>
                    <a:pt x="45584" y="1707"/>
                  </a:cubicBezTo>
                  <a:cubicBezTo>
                    <a:pt x="45356" y="1707"/>
                    <a:pt x="45117" y="1775"/>
                    <a:pt x="44878" y="1935"/>
                  </a:cubicBezTo>
                  <a:cubicBezTo>
                    <a:pt x="40077" y="5066"/>
                    <a:pt x="36320" y="9658"/>
                    <a:pt x="32771" y="13832"/>
                  </a:cubicBezTo>
                  <a:cubicBezTo>
                    <a:pt x="30058" y="16963"/>
                    <a:pt x="27344" y="20094"/>
                    <a:pt x="24422" y="22808"/>
                  </a:cubicBezTo>
                  <a:cubicBezTo>
                    <a:pt x="24005" y="23225"/>
                    <a:pt x="23587" y="23642"/>
                    <a:pt x="23170" y="23642"/>
                  </a:cubicBezTo>
                  <a:cubicBezTo>
                    <a:pt x="23100" y="23712"/>
                    <a:pt x="23031" y="23735"/>
                    <a:pt x="22969" y="23735"/>
                  </a:cubicBezTo>
                  <a:cubicBezTo>
                    <a:pt x="22845" y="23735"/>
                    <a:pt x="22752" y="23642"/>
                    <a:pt x="22752" y="23642"/>
                  </a:cubicBezTo>
                  <a:cubicBezTo>
                    <a:pt x="22752" y="23642"/>
                    <a:pt x="22752" y="23225"/>
                    <a:pt x="22752" y="23225"/>
                  </a:cubicBezTo>
                  <a:cubicBezTo>
                    <a:pt x="22544" y="20094"/>
                    <a:pt x="22752" y="16754"/>
                    <a:pt x="22961" y="13624"/>
                  </a:cubicBezTo>
                  <a:lnTo>
                    <a:pt x="22961" y="12997"/>
                  </a:lnTo>
                  <a:cubicBezTo>
                    <a:pt x="23379" y="9240"/>
                    <a:pt x="23796" y="4857"/>
                    <a:pt x="21500" y="1517"/>
                  </a:cubicBezTo>
                  <a:cubicBezTo>
                    <a:pt x="21291" y="1309"/>
                    <a:pt x="20665" y="265"/>
                    <a:pt x="19413" y="56"/>
                  </a:cubicBezTo>
                  <a:cubicBezTo>
                    <a:pt x="19259" y="18"/>
                    <a:pt x="19106" y="1"/>
                    <a:pt x="18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7673077" y="914344"/>
              <a:ext cx="186156" cy="275412"/>
            </a:xfrm>
            <a:custGeom>
              <a:avLst/>
              <a:gdLst/>
              <a:ahLst/>
              <a:cxnLst/>
              <a:rect l="l" t="t" r="r" b="b"/>
              <a:pathLst>
                <a:path w="25466" h="37676" extrusionOk="0">
                  <a:moveTo>
                    <a:pt x="20426" y="2343"/>
                  </a:moveTo>
                  <a:cubicBezTo>
                    <a:pt x="20505" y="2343"/>
                    <a:pt x="20585" y="2360"/>
                    <a:pt x="20665" y="2400"/>
                  </a:cubicBezTo>
                  <a:cubicBezTo>
                    <a:pt x="21291" y="2609"/>
                    <a:pt x="22126" y="3653"/>
                    <a:pt x="22335" y="5114"/>
                  </a:cubicBezTo>
                  <a:cubicBezTo>
                    <a:pt x="23169" y="8245"/>
                    <a:pt x="22543" y="11793"/>
                    <a:pt x="22126" y="15133"/>
                  </a:cubicBezTo>
                  <a:lnTo>
                    <a:pt x="22126" y="16385"/>
                  </a:lnTo>
                  <a:cubicBezTo>
                    <a:pt x="21917" y="17220"/>
                    <a:pt x="21708" y="18055"/>
                    <a:pt x="21708" y="18890"/>
                  </a:cubicBezTo>
                  <a:cubicBezTo>
                    <a:pt x="17951" y="17637"/>
                    <a:pt x="14403" y="16176"/>
                    <a:pt x="11063" y="14089"/>
                  </a:cubicBezTo>
                  <a:cubicBezTo>
                    <a:pt x="13568" y="10123"/>
                    <a:pt x="16073" y="6157"/>
                    <a:pt x="19412" y="2818"/>
                  </a:cubicBezTo>
                  <a:cubicBezTo>
                    <a:pt x="19750" y="2649"/>
                    <a:pt x="20088" y="2343"/>
                    <a:pt x="20426" y="2343"/>
                  </a:cubicBezTo>
                  <a:close/>
                  <a:moveTo>
                    <a:pt x="20465" y="1"/>
                  </a:moveTo>
                  <a:cubicBezTo>
                    <a:pt x="19712" y="1"/>
                    <a:pt x="18780" y="258"/>
                    <a:pt x="17743" y="1148"/>
                  </a:cubicBezTo>
                  <a:cubicBezTo>
                    <a:pt x="14194" y="4487"/>
                    <a:pt x="11481" y="8662"/>
                    <a:pt x="8976" y="12837"/>
                  </a:cubicBezTo>
                  <a:cubicBezTo>
                    <a:pt x="8558" y="13671"/>
                    <a:pt x="8141" y="14298"/>
                    <a:pt x="7724" y="14924"/>
                  </a:cubicBezTo>
                  <a:cubicBezTo>
                    <a:pt x="7724" y="14924"/>
                    <a:pt x="7724" y="14924"/>
                    <a:pt x="7724" y="15133"/>
                  </a:cubicBezTo>
                  <a:cubicBezTo>
                    <a:pt x="5428" y="18681"/>
                    <a:pt x="3132" y="22647"/>
                    <a:pt x="418" y="25778"/>
                  </a:cubicBezTo>
                  <a:cubicBezTo>
                    <a:pt x="1" y="26404"/>
                    <a:pt x="1" y="27030"/>
                    <a:pt x="627" y="27447"/>
                  </a:cubicBezTo>
                  <a:cubicBezTo>
                    <a:pt x="815" y="27730"/>
                    <a:pt x="1089" y="27843"/>
                    <a:pt x="1370" y="27843"/>
                  </a:cubicBezTo>
                  <a:cubicBezTo>
                    <a:pt x="1713" y="27843"/>
                    <a:pt x="2068" y="27677"/>
                    <a:pt x="2297" y="27447"/>
                  </a:cubicBezTo>
                  <a:cubicBezTo>
                    <a:pt x="5219" y="23899"/>
                    <a:pt x="7515" y="20142"/>
                    <a:pt x="9811" y="16176"/>
                  </a:cubicBezTo>
                  <a:cubicBezTo>
                    <a:pt x="13359" y="18263"/>
                    <a:pt x="17325" y="19933"/>
                    <a:pt x="21291" y="21394"/>
                  </a:cubicBezTo>
                  <a:cubicBezTo>
                    <a:pt x="21082" y="22021"/>
                    <a:pt x="21082" y="22855"/>
                    <a:pt x="20873" y="23690"/>
                  </a:cubicBezTo>
                  <a:cubicBezTo>
                    <a:pt x="20247" y="27656"/>
                    <a:pt x="19621" y="32040"/>
                    <a:pt x="19204" y="36214"/>
                  </a:cubicBezTo>
                  <a:cubicBezTo>
                    <a:pt x="19204" y="37049"/>
                    <a:pt x="19830" y="37466"/>
                    <a:pt x="20456" y="37675"/>
                  </a:cubicBezTo>
                  <a:cubicBezTo>
                    <a:pt x="21082" y="37675"/>
                    <a:pt x="21708" y="37049"/>
                    <a:pt x="21708" y="36423"/>
                  </a:cubicBezTo>
                  <a:cubicBezTo>
                    <a:pt x="21917" y="32248"/>
                    <a:pt x="22752" y="28074"/>
                    <a:pt x="23378" y="24108"/>
                  </a:cubicBezTo>
                  <a:cubicBezTo>
                    <a:pt x="23378" y="23273"/>
                    <a:pt x="23587" y="22647"/>
                    <a:pt x="23587" y="22021"/>
                  </a:cubicBezTo>
                  <a:cubicBezTo>
                    <a:pt x="23796" y="21186"/>
                    <a:pt x="23796" y="20351"/>
                    <a:pt x="24004" y="19516"/>
                  </a:cubicBezTo>
                  <a:cubicBezTo>
                    <a:pt x="24213" y="18681"/>
                    <a:pt x="24213" y="17637"/>
                    <a:pt x="24422" y="16594"/>
                  </a:cubicBezTo>
                  <a:lnTo>
                    <a:pt x="24631" y="15550"/>
                  </a:lnTo>
                  <a:cubicBezTo>
                    <a:pt x="25048" y="12002"/>
                    <a:pt x="25466" y="8036"/>
                    <a:pt x="24631" y="4487"/>
                  </a:cubicBezTo>
                  <a:cubicBezTo>
                    <a:pt x="24213" y="2818"/>
                    <a:pt x="23169" y="522"/>
                    <a:pt x="21291" y="104"/>
                  </a:cubicBezTo>
                  <a:cubicBezTo>
                    <a:pt x="21049" y="44"/>
                    <a:pt x="20772" y="1"/>
                    <a:pt x="20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7949207" y="966968"/>
              <a:ext cx="56462" cy="225828"/>
            </a:xfrm>
            <a:custGeom>
              <a:avLst/>
              <a:gdLst/>
              <a:ahLst/>
              <a:cxnLst/>
              <a:rect l="l" t="t" r="r" b="b"/>
              <a:pathLst>
                <a:path w="7724" h="30893" extrusionOk="0">
                  <a:moveTo>
                    <a:pt x="6471" y="1"/>
                  </a:moveTo>
                  <a:cubicBezTo>
                    <a:pt x="5845" y="1"/>
                    <a:pt x="5219" y="418"/>
                    <a:pt x="5219" y="1045"/>
                  </a:cubicBezTo>
                  <a:cubicBezTo>
                    <a:pt x="4175" y="10646"/>
                    <a:pt x="2505" y="20039"/>
                    <a:pt x="209" y="29432"/>
                  </a:cubicBezTo>
                  <a:cubicBezTo>
                    <a:pt x="1" y="30058"/>
                    <a:pt x="418" y="30684"/>
                    <a:pt x="1044" y="30893"/>
                  </a:cubicBezTo>
                  <a:lnTo>
                    <a:pt x="1253" y="30893"/>
                  </a:lnTo>
                  <a:cubicBezTo>
                    <a:pt x="1879" y="30893"/>
                    <a:pt x="2297" y="30475"/>
                    <a:pt x="2505" y="29849"/>
                  </a:cubicBezTo>
                  <a:cubicBezTo>
                    <a:pt x="4801" y="20456"/>
                    <a:pt x="6680" y="10855"/>
                    <a:pt x="7723" y="1253"/>
                  </a:cubicBezTo>
                  <a:cubicBezTo>
                    <a:pt x="7723" y="627"/>
                    <a:pt x="7306" y="1"/>
                    <a:pt x="6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8042263" y="982083"/>
              <a:ext cx="270083" cy="326669"/>
            </a:xfrm>
            <a:custGeom>
              <a:avLst/>
              <a:gdLst/>
              <a:ahLst/>
              <a:cxnLst/>
              <a:rect l="l" t="t" r="r" b="b"/>
              <a:pathLst>
                <a:path w="36947" h="44688" extrusionOk="0">
                  <a:moveTo>
                    <a:pt x="12546" y="2376"/>
                  </a:moveTo>
                  <a:cubicBezTo>
                    <a:pt x="16439" y="2376"/>
                    <a:pt x="19992" y="3598"/>
                    <a:pt x="22961" y="4821"/>
                  </a:cubicBezTo>
                  <a:cubicBezTo>
                    <a:pt x="25257" y="5656"/>
                    <a:pt x="26510" y="6699"/>
                    <a:pt x="26718" y="7952"/>
                  </a:cubicBezTo>
                  <a:cubicBezTo>
                    <a:pt x="27344" y="9622"/>
                    <a:pt x="26092" y="11500"/>
                    <a:pt x="25466" y="12335"/>
                  </a:cubicBezTo>
                  <a:cubicBezTo>
                    <a:pt x="22961" y="15466"/>
                    <a:pt x="19622" y="17136"/>
                    <a:pt x="17117" y="17971"/>
                  </a:cubicBezTo>
                  <a:cubicBezTo>
                    <a:pt x="14195" y="18806"/>
                    <a:pt x="11272" y="19223"/>
                    <a:pt x="7307" y="19223"/>
                  </a:cubicBezTo>
                  <a:cubicBezTo>
                    <a:pt x="8350" y="13796"/>
                    <a:pt x="9394" y="8161"/>
                    <a:pt x="10229" y="2525"/>
                  </a:cubicBezTo>
                  <a:cubicBezTo>
                    <a:pt x="11013" y="2423"/>
                    <a:pt x="11786" y="2376"/>
                    <a:pt x="12546" y="2376"/>
                  </a:cubicBezTo>
                  <a:close/>
                  <a:moveTo>
                    <a:pt x="12991" y="0"/>
                  </a:moveTo>
                  <a:cubicBezTo>
                    <a:pt x="11690" y="0"/>
                    <a:pt x="10352" y="132"/>
                    <a:pt x="8976" y="438"/>
                  </a:cubicBezTo>
                  <a:cubicBezTo>
                    <a:pt x="8350" y="438"/>
                    <a:pt x="7933" y="855"/>
                    <a:pt x="7933" y="1273"/>
                  </a:cubicBezTo>
                  <a:cubicBezTo>
                    <a:pt x="6054" y="13796"/>
                    <a:pt x="3549" y="26320"/>
                    <a:pt x="210" y="38635"/>
                  </a:cubicBezTo>
                  <a:cubicBezTo>
                    <a:pt x="1" y="39261"/>
                    <a:pt x="418" y="39887"/>
                    <a:pt x="1045" y="40096"/>
                  </a:cubicBezTo>
                  <a:cubicBezTo>
                    <a:pt x="1156" y="40133"/>
                    <a:pt x="1273" y="40150"/>
                    <a:pt x="1391" y="40150"/>
                  </a:cubicBezTo>
                  <a:cubicBezTo>
                    <a:pt x="1940" y="40150"/>
                    <a:pt x="2506" y="39776"/>
                    <a:pt x="2506" y="39261"/>
                  </a:cubicBezTo>
                  <a:cubicBezTo>
                    <a:pt x="4176" y="33417"/>
                    <a:pt x="5428" y="27572"/>
                    <a:pt x="6680" y="21728"/>
                  </a:cubicBezTo>
                  <a:cubicBezTo>
                    <a:pt x="10855" y="22354"/>
                    <a:pt x="14612" y="25068"/>
                    <a:pt x="16908" y="28616"/>
                  </a:cubicBezTo>
                  <a:cubicBezTo>
                    <a:pt x="17743" y="29868"/>
                    <a:pt x="18369" y="31329"/>
                    <a:pt x="18995" y="32999"/>
                  </a:cubicBezTo>
                  <a:cubicBezTo>
                    <a:pt x="20039" y="35295"/>
                    <a:pt x="21083" y="37800"/>
                    <a:pt x="23170" y="39887"/>
                  </a:cubicBezTo>
                  <a:cubicBezTo>
                    <a:pt x="26510" y="43436"/>
                    <a:pt x="31728" y="44270"/>
                    <a:pt x="35485" y="44688"/>
                  </a:cubicBezTo>
                  <a:cubicBezTo>
                    <a:pt x="36111" y="44688"/>
                    <a:pt x="36737" y="44270"/>
                    <a:pt x="36737" y="43644"/>
                  </a:cubicBezTo>
                  <a:cubicBezTo>
                    <a:pt x="36946" y="43018"/>
                    <a:pt x="36320" y="42392"/>
                    <a:pt x="35694" y="42183"/>
                  </a:cubicBezTo>
                  <a:cubicBezTo>
                    <a:pt x="32145" y="41974"/>
                    <a:pt x="27762" y="41140"/>
                    <a:pt x="24840" y="38217"/>
                  </a:cubicBezTo>
                  <a:cubicBezTo>
                    <a:pt x="23170" y="36548"/>
                    <a:pt x="22335" y="34252"/>
                    <a:pt x="21291" y="31956"/>
                  </a:cubicBezTo>
                  <a:cubicBezTo>
                    <a:pt x="20665" y="30286"/>
                    <a:pt x="19830" y="28825"/>
                    <a:pt x="18995" y="27155"/>
                  </a:cubicBezTo>
                  <a:cubicBezTo>
                    <a:pt x="17325" y="24859"/>
                    <a:pt x="15238" y="22772"/>
                    <a:pt x="12525" y="21310"/>
                  </a:cubicBezTo>
                  <a:cubicBezTo>
                    <a:pt x="14403" y="21102"/>
                    <a:pt x="16073" y="20684"/>
                    <a:pt x="17743" y="20267"/>
                  </a:cubicBezTo>
                  <a:cubicBezTo>
                    <a:pt x="21709" y="18806"/>
                    <a:pt x="25048" y="16718"/>
                    <a:pt x="27344" y="13796"/>
                  </a:cubicBezTo>
                  <a:cubicBezTo>
                    <a:pt x="29014" y="11709"/>
                    <a:pt x="29641" y="9413"/>
                    <a:pt x="29223" y="7326"/>
                  </a:cubicBezTo>
                  <a:cubicBezTo>
                    <a:pt x="28597" y="5238"/>
                    <a:pt x="26927" y="3777"/>
                    <a:pt x="24005" y="2525"/>
                  </a:cubicBezTo>
                  <a:cubicBezTo>
                    <a:pt x="20691" y="1263"/>
                    <a:pt x="17020" y="0"/>
                    <a:pt x="129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548;p64">
            <a:extLst>
              <a:ext uri="{FF2B5EF4-FFF2-40B4-BE49-F238E27FC236}">
                <a16:creationId xmlns:a16="http://schemas.microsoft.com/office/drawing/2014/main" id="{C2A6CAC6-0CF1-42FA-9FEB-C4295E516F03}"/>
              </a:ext>
            </a:extLst>
          </p:cNvPr>
          <p:cNvGrpSpPr/>
          <p:nvPr/>
        </p:nvGrpSpPr>
        <p:grpSpPr>
          <a:xfrm>
            <a:off x="362797" y="3495208"/>
            <a:ext cx="867544" cy="1167578"/>
            <a:chOff x="1133775" y="1114950"/>
            <a:chExt cx="867544" cy="1167578"/>
          </a:xfrm>
        </p:grpSpPr>
        <p:sp>
          <p:nvSpPr>
            <p:cNvPr id="36" name="Google Shape;1549;p64">
              <a:extLst>
                <a:ext uri="{FF2B5EF4-FFF2-40B4-BE49-F238E27FC236}">
                  <a16:creationId xmlns:a16="http://schemas.microsoft.com/office/drawing/2014/main" id="{2CE774E0-9900-41E7-B7A2-72F363D74A74}"/>
                </a:ext>
              </a:extLst>
            </p:cNvPr>
            <p:cNvSpPr/>
            <p:nvPr/>
          </p:nvSpPr>
          <p:spPr>
            <a:xfrm>
              <a:off x="1133775" y="1114950"/>
              <a:ext cx="867544" cy="1167578"/>
            </a:xfrm>
            <a:custGeom>
              <a:avLst/>
              <a:gdLst/>
              <a:ahLst/>
              <a:cxnLst/>
              <a:rect l="l" t="t" r="r" b="b"/>
              <a:pathLst>
                <a:path w="15091" h="20311" extrusionOk="0">
                  <a:moveTo>
                    <a:pt x="7004" y="3104"/>
                  </a:moveTo>
                  <a:cubicBezTo>
                    <a:pt x="7243" y="3104"/>
                    <a:pt x="7466" y="3184"/>
                    <a:pt x="7673" y="3343"/>
                  </a:cubicBezTo>
                  <a:cubicBezTo>
                    <a:pt x="7927" y="3550"/>
                    <a:pt x="8182" y="3868"/>
                    <a:pt x="8421" y="4298"/>
                  </a:cubicBezTo>
                  <a:cubicBezTo>
                    <a:pt x="8596" y="4632"/>
                    <a:pt x="8771" y="5046"/>
                    <a:pt x="8930" y="5524"/>
                  </a:cubicBezTo>
                  <a:cubicBezTo>
                    <a:pt x="8946" y="5587"/>
                    <a:pt x="8962" y="5635"/>
                    <a:pt x="8994" y="5699"/>
                  </a:cubicBezTo>
                  <a:cubicBezTo>
                    <a:pt x="7736" y="6065"/>
                    <a:pt x="6940" y="6861"/>
                    <a:pt x="6654" y="8039"/>
                  </a:cubicBezTo>
                  <a:cubicBezTo>
                    <a:pt x="6129" y="7768"/>
                    <a:pt x="5508" y="7641"/>
                    <a:pt x="4855" y="7641"/>
                  </a:cubicBezTo>
                  <a:cubicBezTo>
                    <a:pt x="4664" y="7641"/>
                    <a:pt x="4457" y="7657"/>
                    <a:pt x="4266" y="7673"/>
                  </a:cubicBezTo>
                  <a:cubicBezTo>
                    <a:pt x="4314" y="7084"/>
                    <a:pt x="4441" y="6511"/>
                    <a:pt x="4569" y="6001"/>
                  </a:cubicBezTo>
                  <a:cubicBezTo>
                    <a:pt x="4632" y="5715"/>
                    <a:pt x="4967" y="4887"/>
                    <a:pt x="5158" y="4505"/>
                  </a:cubicBezTo>
                  <a:cubicBezTo>
                    <a:pt x="5253" y="4330"/>
                    <a:pt x="5380" y="4107"/>
                    <a:pt x="5556" y="3852"/>
                  </a:cubicBezTo>
                  <a:cubicBezTo>
                    <a:pt x="5778" y="3614"/>
                    <a:pt x="6033" y="3439"/>
                    <a:pt x="6336" y="3279"/>
                  </a:cubicBezTo>
                  <a:cubicBezTo>
                    <a:pt x="6479" y="3216"/>
                    <a:pt x="6622" y="3152"/>
                    <a:pt x="6749" y="3136"/>
                  </a:cubicBezTo>
                  <a:cubicBezTo>
                    <a:pt x="6845" y="3104"/>
                    <a:pt x="6924" y="3104"/>
                    <a:pt x="7004" y="3104"/>
                  </a:cubicBezTo>
                  <a:close/>
                  <a:moveTo>
                    <a:pt x="7084" y="0"/>
                  </a:moveTo>
                  <a:cubicBezTo>
                    <a:pt x="6463" y="0"/>
                    <a:pt x="5874" y="112"/>
                    <a:pt x="5333" y="335"/>
                  </a:cubicBezTo>
                  <a:cubicBezTo>
                    <a:pt x="4043" y="860"/>
                    <a:pt x="3072" y="1751"/>
                    <a:pt x="2372" y="3072"/>
                  </a:cubicBezTo>
                  <a:cubicBezTo>
                    <a:pt x="2149" y="3470"/>
                    <a:pt x="1958" y="3916"/>
                    <a:pt x="1783" y="4410"/>
                  </a:cubicBezTo>
                  <a:cubicBezTo>
                    <a:pt x="1433" y="5412"/>
                    <a:pt x="1226" y="6511"/>
                    <a:pt x="1210" y="7529"/>
                  </a:cubicBezTo>
                  <a:cubicBezTo>
                    <a:pt x="1194" y="8102"/>
                    <a:pt x="1258" y="8675"/>
                    <a:pt x="1322" y="9169"/>
                  </a:cubicBezTo>
                  <a:cubicBezTo>
                    <a:pt x="1226" y="9264"/>
                    <a:pt x="1131" y="9360"/>
                    <a:pt x="1035" y="9471"/>
                  </a:cubicBezTo>
                  <a:cubicBezTo>
                    <a:pt x="255" y="10410"/>
                    <a:pt x="0" y="11827"/>
                    <a:pt x="366" y="13164"/>
                  </a:cubicBezTo>
                  <a:cubicBezTo>
                    <a:pt x="860" y="14931"/>
                    <a:pt x="2293" y="16141"/>
                    <a:pt x="3837" y="16141"/>
                  </a:cubicBezTo>
                  <a:cubicBezTo>
                    <a:pt x="4059" y="16141"/>
                    <a:pt x="4282" y="16125"/>
                    <a:pt x="4521" y="16061"/>
                  </a:cubicBezTo>
                  <a:cubicBezTo>
                    <a:pt x="4553" y="16061"/>
                    <a:pt x="4585" y="16045"/>
                    <a:pt x="4616" y="16045"/>
                  </a:cubicBezTo>
                  <a:cubicBezTo>
                    <a:pt x="4712" y="16013"/>
                    <a:pt x="4792" y="15981"/>
                    <a:pt x="4871" y="15950"/>
                  </a:cubicBezTo>
                  <a:cubicBezTo>
                    <a:pt x="5890" y="15950"/>
                    <a:pt x="6893" y="15568"/>
                    <a:pt x="7625" y="14915"/>
                  </a:cubicBezTo>
                  <a:cubicBezTo>
                    <a:pt x="8055" y="14533"/>
                    <a:pt x="8389" y="14040"/>
                    <a:pt x="8628" y="13498"/>
                  </a:cubicBezTo>
                  <a:cubicBezTo>
                    <a:pt x="8819" y="13530"/>
                    <a:pt x="9057" y="13546"/>
                    <a:pt x="9328" y="13562"/>
                  </a:cubicBezTo>
                  <a:cubicBezTo>
                    <a:pt x="9837" y="13673"/>
                    <a:pt x="10347" y="13737"/>
                    <a:pt x="10824" y="13737"/>
                  </a:cubicBezTo>
                  <a:cubicBezTo>
                    <a:pt x="11063" y="13737"/>
                    <a:pt x="11302" y="13721"/>
                    <a:pt x="11525" y="13689"/>
                  </a:cubicBezTo>
                  <a:lnTo>
                    <a:pt x="11525" y="13689"/>
                  </a:lnTo>
                  <a:cubicBezTo>
                    <a:pt x="11174" y="14644"/>
                    <a:pt x="10665" y="15520"/>
                    <a:pt x="10012" y="16300"/>
                  </a:cubicBezTo>
                  <a:cubicBezTo>
                    <a:pt x="9790" y="16220"/>
                    <a:pt x="9551" y="16172"/>
                    <a:pt x="9296" y="16157"/>
                  </a:cubicBezTo>
                  <a:lnTo>
                    <a:pt x="9264" y="16157"/>
                  </a:lnTo>
                  <a:cubicBezTo>
                    <a:pt x="8134" y="16157"/>
                    <a:pt x="7211" y="17080"/>
                    <a:pt x="7179" y="18194"/>
                  </a:cubicBezTo>
                  <a:cubicBezTo>
                    <a:pt x="7179" y="18703"/>
                    <a:pt x="7354" y="19197"/>
                    <a:pt x="7673" y="19579"/>
                  </a:cubicBezTo>
                  <a:cubicBezTo>
                    <a:pt x="8071" y="20040"/>
                    <a:pt x="8628" y="20295"/>
                    <a:pt x="9217" y="20311"/>
                  </a:cubicBezTo>
                  <a:lnTo>
                    <a:pt x="9264" y="20311"/>
                  </a:lnTo>
                  <a:cubicBezTo>
                    <a:pt x="10379" y="20311"/>
                    <a:pt x="11318" y="19404"/>
                    <a:pt x="11334" y="18274"/>
                  </a:cubicBezTo>
                  <a:cubicBezTo>
                    <a:pt x="11334" y="18083"/>
                    <a:pt x="11318" y="17892"/>
                    <a:pt x="11270" y="17701"/>
                  </a:cubicBezTo>
                  <a:cubicBezTo>
                    <a:pt x="13276" y="15552"/>
                    <a:pt x="13880" y="13132"/>
                    <a:pt x="14056" y="11795"/>
                  </a:cubicBezTo>
                  <a:cubicBezTo>
                    <a:pt x="14103" y="11684"/>
                    <a:pt x="14135" y="11588"/>
                    <a:pt x="14183" y="11493"/>
                  </a:cubicBezTo>
                  <a:cubicBezTo>
                    <a:pt x="15090" y="8835"/>
                    <a:pt x="13355" y="7115"/>
                    <a:pt x="12496" y="6463"/>
                  </a:cubicBezTo>
                  <a:cubicBezTo>
                    <a:pt x="12464" y="6129"/>
                    <a:pt x="12416" y="5778"/>
                    <a:pt x="12368" y="5428"/>
                  </a:cubicBezTo>
                  <a:cubicBezTo>
                    <a:pt x="12225" y="4553"/>
                    <a:pt x="11986" y="3423"/>
                    <a:pt x="11445" y="2436"/>
                  </a:cubicBezTo>
                  <a:cubicBezTo>
                    <a:pt x="11063" y="1751"/>
                    <a:pt x="10490" y="1178"/>
                    <a:pt x="9774" y="749"/>
                  </a:cubicBezTo>
                  <a:cubicBezTo>
                    <a:pt x="8962" y="271"/>
                    <a:pt x="8023" y="0"/>
                    <a:pt x="708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50;p64">
              <a:extLst>
                <a:ext uri="{FF2B5EF4-FFF2-40B4-BE49-F238E27FC236}">
                  <a16:creationId xmlns:a16="http://schemas.microsoft.com/office/drawing/2014/main" id="{1EEB4239-0348-4818-B328-225C71EE7320}"/>
                </a:ext>
              </a:extLst>
            </p:cNvPr>
            <p:cNvSpPr/>
            <p:nvPr/>
          </p:nvSpPr>
          <p:spPr>
            <a:xfrm>
              <a:off x="1680084" y="1716141"/>
              <a:ext cx="233399" cy="431942"/>
            </a:xfrm>
            <a:custGeom>
              <a:avLst/>
              <a:gdLst/>
              <a:ahLst/>
              <a:cxnLst/>
              <a:rect l="l" t="t" r="r" b="b"/>
              <a:pathLst>
                <a:path w="4060" h="7514" extrusionOk="0">
                  <a:moveTo>
                    <a:pt x="3200" y="0"/>
                  </a:moveTo>
                  <a:lnTo>
                    <a:pt x="3200" y="0"/>
                  </a:lnTo>
                  <a:cubicBezTo>
                    <a:pt x="3215" y="48"/>
                    <a:pt x="3406" y="4186"/>
                    <a:pt x="0" y="7227"/>
                  </a:cubicBezTo>
                  <a:lnTo>
                    <a:pt x="653" y="7513"/>
                  </a:lnTo>
                  <a:cubicBezTo>
                    <a:pt x="4059" y="4473"/>
                    <a:pt x="4027" y="430"/>
                    <a:pt x="4027" y="382"/>
                  </a:cubicBezTo>
                  <a:lnTo>
                    <a:pt x="3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51;p64">
              <a:extLst>
                <a:ext uri="{FF2B5EF4-FFF2-40B4-BE49-F238E27FC236}">
                  <a16:creationId xmlns:a16="http://schemas.microsoft.com/office/drawing/2014/main" id="{8E78E787-25AE-4BB4-9BD4-125371EEA85A}"/>
                </a:ext>
              </a:extLst>
            </p:cNvPr>
            <p:cNvSpPr/>
            <p:nvPr/>
          </p:nvSpPr>
          <p:spPr>
            <a:xfrm>
              <a:off x="1417421" y="1204686"/>
              <a:ext cx="360619" cy="452005"/>
            </a:xfrm>
            <a:custGeom>
              <a:avLst/>
              <a:gdLst/>
              <a:ahLst/>
              <a:cxnLst/>
              <a:rect l="l" t="t" r="r" b="b"/>
              <a:pathLst>
                <a:path w="6273" h="7863" extrusionOk="0">
                  <a:moveTo>
                    <a:pt x="2620" y="1"/>
                  </a:moveTo>
                  <a:cubicBezTo>
                    <a:pt x="2539" y="1"/>
                    <a:pt x="2456" y="5"/>
                    <a:pt x="2373" y="15"/>
                  </a:cubicBezTo>
                  <a:cubicBezTo>
                    <a:pt x="1577" y="111"/>
                    <a:pt x="717" y="668"/>
                    <a:pt x="1" y="2069"/>
                  </a:cubicBezTo>
                  <a:cubicBezTo>
                    <a:pt x="287" y="1718"/>
                    <a:pt x="653" y="1416"/>
                    <a:pt x="1131" y="1193"/>
                  </a:cubicBezTo>
                  <a:cubicBezTo>
                    <a:pt x="1322" y="1098"/>
                    <a:pt x="1513" y="1018"/>
                    <a:pt x="1688" y="986"/>
                  </a:cubicBezTo>
                  <a:cubicBezTo>
                    <a:pt x="1826" y="955"/>
                    <a:pt x="1958" y="940"/>
                    <a:pt x="2085" y="940"/>
                  </a:cubicBezTo>
                  <a:cubicBezTo>
                    <a:pt x="2470" y="940"/>
                    <a:pt x="2805" y="1077"/>
                    <a:pt x="3105" y="1305"/>
                  </a:cubicBezTo>
                  <a:cubicBezTo>
                    <a:pt x="3455" y="1575"/>
                    <a:pt x="3757" y="1973"/>
                    <a:pt x="4012" y="2451"/>
                  </a:cubicBezTo>
                  <a:cubicBezTo>
                    <a:pt x="4219" y="2849"/>
                    <a:pt x="4410" y="3310"/>
                    <a:pt x="4569" y="3772"/>
                  </a:cubicBezTo>
                  <a:cubicBezTo>
                    <a:pt x="4983" y="5045"/>
                    <a:pt x="5222" y="6430"/>
                    <a:pt x="5349" y="7242"/>
                  </a:cubicBezTo>
                  <a:cubicBezTo>
                    <a:pt x="5397" y="7656"/>
                    <a:pt x="5795" y="7863"/>
                    <a:pt x="6177" y="7863"/>
                  </a:cubicBezTo>
                  <a:cubicBezTo>
                    <a:pt x="6145" y="7687"/>
                    <a:pt x="6272" y="5491"/>
                    <a:pt x="5747" y="3453"/>
                  </a:cubicBezTo>
                  <a:cubicBezTo>
                    <a:pt x="5604" y="2912"/>
                    <a:pt x="5429" y="2387"/>
                    <a:pt x="5190" y="1909"/>
                  </a:cubicBezTo>
                  <a:cubicBezTo>
                    <a:pt x="4935" y="1432"/>
                    <a:pt x="4633" y="986"/>
                    <a:pt x="4251" y="652"/>
                  </a:cubicBezTo>
                  <a:cubicBezTo>
                    <a:pt x="4203" y="604"/>
                    <a:pt x="4155" y="572"/>
                    <a:pt x="4108" y="525"/>
                  </a:cubicBezTo>
                  <a:cubicBezTo>
                    <a:pt x="3704" y="232"/>
                    <a:pt x="3190" y="1"/>
                    <a:pt x="2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52;p64">
              <a:extLst>
                <a:ext uri="{FF2B5EF4-FFF2-40B4-BE49-F238E27FC236}">
                  <a16:creationId xmlns:a16="http://schemas.microsoft.com/office/drawing/2014/main" id="{B7FF9E70-621D-4515-8BC9-1DFBE24D54D3}"/>
                </a:ext>
              </a:extLst>
            </p:cNvPr>
            <p:cNvSpPr/>
            <p:nvPr/>
          </p:nvSpPr>
          <p:spPr>
            <a:xfrm>
              <a:off x="1629724" y="1488266"/>
              <a:ext cx="347799" cy="382275"/>
            </a:xfrm>
            <a:custGeom>
              <a:avLst/>
              <a:gdLst/>
              <a:ahLst/>
              <a:cxnLst/>
              <a:rect l="l" t="t" r="r" b="b"/>
              <a:pathLst>
                <a:path w="6050" h="6650" extrusionOk="0">
                  <a:moveTo>
                    <a:pt x="2850" y="1"/>
                  </a:moveTo>
                  <a:lnTo>
                    <a:pt x="1" y="6224"/>
                  </a:lnTo>
                  <a:cubicBezTo>
                    <a:pt x="1" y="6224"/>
                    <a:pt x="1044" y="6649"/>
                    <a:pt x="2198" y="6649"/>
                  </a:cubicBezTo>
                  <a:cubicBezTo>
                    <a:pt x="3289" y="6649"/>
                    <a:pt x="4480" y="6269"/>
                    <a:pt x="4983" y="4792"/>
                  </a:cubicBezTo>
                  <a:cubicBezTo>
                    <a:pt x="6049" y="1656"/>
                    <a:pt x="2945" y="64"/>
                    <a:pt x="2945" y="64"/>
                  </a:cubicBezTo>
                  <a:lnTo>
                    <a:pt x="2850" y="1"/>
                  </a:lnTo>
                  <a:close/>
                </a:path>
              </a:pathLst>
            </a:custGeom>
            <a:solidFill>
              <a:srgbClr val="FF6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53;p64">
              <a:extLst>
                <a:ext uri="{FF2B5EF4-FFF2-40B4-BE49-F238E27FC236}">
                  <a16:creationId xmlns:a16="http://schemas.microsoft.com/office/drawing/2014/main" id="{E7CC88F0-7364-4504-9C18-E00C7E046C87}"/>
                </a:ext>
              </a:extLst>
            </p:cNvPr>
            <p:cNvSpPr/>
            <p:nvPr/>
          </p:nvSpPr>
          <p:spPr>
            <a:xfrm>
              <a:off x="1418341" y="1466249"/>
              <a:ext cx="469558" cy="393715"/>
            </a:xfrm>
            <a:custGeom>
              <a:avLst/>
              <a:gdLst/>
              <a:ahLst/>
              <a:cxnLst/>
              <a:rect l="l" t="t" r="r" b="b"/>
              <a:pathLst>
                <a:path w="8168" h="6849" extrusionOk="0">
                  <a:moveTo>
                    <a:pt x="5259" y="1"/>
                  </a:moveTo>
                  <a:cubicBezTo>
                    <a:pt x="5166" y="1"/>
                    <a:pt x="5074" y="6"/>
                    <a:pt x="4983" y="18"/>
                  </a:cubicBezTo>
                  <a:cubicBezTo>
                    <a:pt x="1" y="591"/>
                    <a:pt x="3168" y="6655"/>
                    <a:pt x="3216" y="6671"/>
                  </a:cubicBezTo>
                  <a:cubicBezTo>
                    <a:pt x="3241" y="6677"/>
                    <a:pt x="3791" y="6849"/>
                    <a:pt x="4495" y="6849"/>
                  </a:cubicBezTo>
                  <a:cubicBezTo>
                    <a:pt x="5579" y="6849"/>
                    <a:pt x="7028" y="6442"/>
                    <a:pt x="7482" y="4395"/>
                  </a:cubicBezTo>
                  <a:cubicBezTo>
                    <a:pt x="8168" y="1235"/>
                    <a:pt x="6634" y="1"/>
                    <a:pt x="5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54;p64">
              <a:extLst>
                <a:ext uri="{FF2B5EF4-FFF2-40B4-BE49-F238E27FC236}">
                  <a16:creationId xmlns:a16="http://schemas.microsoft.com/office/drawing/2014/main" id="{1A56524B-1F42-4661-970C-FA2B63F3B77A}"/>
                </a:ext>
              </a:extLst>
            </p:cNvPr>
            <p:cNvSpPr/>
            <p:nvPr/>
          </p:nvSpPr>
          <p:spPr>
            <a:xfrm>
              <a:off x="1648063" y="1592603"/>
              <a:ext cx="86979" cy="146759"/>
            </a:xfrm>
            <a:custGeom>
              <a:avLst/>
              <a:gdLst/>
              <a:ahLst/>
              <a:cxnLst/>
              <a:rect l="l" t="t" r="r" b="b"/>
              <a:pathLst>
                <a:path w="1513" h="2553" extrusionOk="0">
                  <a:moveTo>
                    <a:pt x="1019" y="0"/>
                  </a:moveTo>
                  <a:cubicBezTo>
                    <a:pt x="191" y="510"/>
                    <a:pt x="0" y="1688"/>
                    <a:pt x="414" y="2547"/>
                  </a:cubicBezTo>
                  <a:lnTo>
                    <a:pt x="446" y="2547"/>
                  </a:lnTo>
                  <a:cubicBezTo>
                    <a:pt x="470" y="2550"/>
                    <a:pt x="494" y="2552"/>
                    <a:pt x="518" y="2552"/>
                  </a:cubicBezTo>
                  <a:cubicBezTo>
                    <a:pt x="954" y="2552"/>
                    <a:pt x="1373" y="2015"/>
                    <a:pt x="1448" y="1306"/>
                  </a:cubicBezTo>
                  <a:cubicBezTo>
                    <a:pt x="1512" y="748"/>
                    <a:pt x="1353" y="239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55;p64">
              <a:extLst>
                <a:ext uri="{FF2B5EF4-FFF2-40B4-BE49-F238E27FC236}">
                  <a16:creationId xmlns:a16="http://schemas.microsoft.com/office/drawing/2014/main" id="{6B318AA8-F1DB-4268-B770-2C7757D6959B}"/>
                </a:ext>
              </a:extLst>
            </p:cNvPr>
            <p:cNvSpPr/>
            <p:nvPr/>
          </p:nvSpPr>
          <p:spPr>
            <a:xfrm>
              <a:off x="1627885" y="1584095"/>
              <a:ext cx="80597" cy="154980"/>
            </a:xfrm>
            <a:custGeom>
              <a:avLst/>
              <a:gdLst/>
              <a:ahLst/>
              <a:cxnLst/>
              <a:rect l="l" t="t" r="r" b="b"/>
              <a:pathLst>
                <a:path w="1402" h="2696" extrusionOk="0">
                  <a:moveTo>
                    <a:pt x="1025" y="0"/>
                  </a:moveTo>
                  <a:cubicBezTo>
                    <a:pt x="576" y="0"/>
                    <a:pt x="171" y="538"/>
                    <a:pt x="80" y="1247"/>
                  </a:cubicBezTo>
                  <a:cubicBezTo>
                    <a:pt x="1" y="1979"/>
                    <a:pt x="303" y="2615"/>
                    <a:pt x="765" y="2695"/>
                  </a:cubicBezTo>
                  <a:cubicBezTo>
                    <a:pt x="351" y="1836"/>
                    <a:pt x="542" y="658"/>
                    <a:pt x="1370" y="148"/>
                  </a:cubicBezTo>
                  <a:lnTo>
                    <a:pt x="1402" y="148"/>
                  </a:lnTo>
                  <a:cubicBezTo>
                    <a:pt x="1306" y="69"/>
                    <a:pt x="1211" y="21"/>
                    <a:pt x="1099" y="5"/>
                  </a:cubicBezTo>
                  <a:cubicBezTo>
                    <a:pt x="1074" y="2"/>
                    <a:pt x="1049" y="0"/>
                    <a:pt x="1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56;p64">
              <a:extLst>
                <a:ext uri="{FF2B5EF4-FFF2-40B4-BE49-F238E27FC236}">
                  <a16:creationId xmlns:a16="http://schemas.microsoft.com/office/drawing/2014/main" id="{CC4BE30E-F82B-48B4-80CD-A96B5A1B4829}"/>
                </a:ext>
              </a:extLst>
            </p:cNvPr>
            <p:cNvSpPr/>
            <p:nvPr/>
          </p:nvSpPr>
          <p:spPr>
            <a:xfrm>
              <a:off x="1220697" y="1588579"/>
              <a:ext cx="393559" cy="409178"/>
            </a:xfrm>
            <a:custGeom>
              <a:avLst/>
              <a:gdLst/>
              <a:ahLst/>
              <a:cxnLst/>
              <a:rect l="l" t="t" r="r" b="b"/>
              <a:pathLst>
                <a:path w="6846" h="7118" extrusionOk="0">
                  <a:moveTo>
                    <a:pt x="3347" y="1"/>
                  </a:moveTo>
                  <a:cubicBezTo>
                    <a:pt x="3035" y="1"/>
                    <a:pt x="2722" y="36"/>
                    <a:pt x="2420" y="102"/>
                  </a:cubicBezTo>
                  <a:cubicBezTo>
                    <a:pt x="2325" y="118"/>
                    <a:pt x="2229" y="150"/>
                    <a:pt x="2133" y="182"/>
                  </a:cubicBezTo>
                  <a:cubicBezTo>
                    <a:pt x="2133" y="914"/>
                    <a:pt x="2165" y="1662"/>
                    <a:pt x="2181" y="2394"/>
                  </a:cubicBezTo>
                  <a:cubicBezTo>
                    <a:pt x="2190" y="2867"/>
                    <a:pt x="1765" y="3133"/>
                    <a:pt x="1362" y="3133"/>
                  </a:cubicBezTo>
                  <a:cubicBezTo>
                    <a:pt x="1033" y="3133"/>
                    <a:pt x="719" y="2956"/>
                    <a:pt x="669" y="2569"/>
                  </a:cubicBezTo>
                  <a:cubicBezTo>
                    <a:pt x="605" y="2187"/>
                    <a:pt x="542" y="1821"/>
                    <a:pt x="478" y="1455"/>
                  </a:cubicBezTo>
                  <a:cubicBezTo>
                    <a:pt x="478" y="1471"/>
                    <a:pt x="478" y="1487"/>
                    <a:pt x="462" y="1503"/>
                  </a:cubicBezTo>
                  <a:lnTo>
                    <a:pt x="446" y="1535"/>
                  </a:lnTo>
                  <a:cubicBezTo>
                    <a:pt x="144" y="2267"/>
                    <a:pt x="1" y="3063"/>
                    <a:pt x="96" y="3859"/>
                  </a:cubicBezTo>
                  <a:cubicBezTo>
                    <a:pt x="176" y="4670"/>
                    <a:pt x="589" y="5434"/>
                    <a:pt x="987" y="6151"/>
                  </a:cubicBezTo>
                  <a:cubicBezTo>
                    <a:pt x="1354" y="6803"/>
                    <a:pt x="2420" y="7058"/>
                    <a:pt x="3104" y="7106"/>
                  </a:cubicBezTo>
                  <a:cubicBezTo>
                    <a:pt x="3199" y="7114"/>
                    <a:pt x="3294" y="7118"/>
                    <a:pt x="3389" y="7118"/>
                  </a:cubicBezTo>
                  <a:cubicBezTo>
                    <a:pt x="4234" y="7118"/>
                    <a:pt x="5071" y="6803"/>
                    <a:pt x="5715" y="6230"/>
                  </a:cubicBezTo>
                  <a:cubicBezTo>
                    <a:pt x="6415" y="5594"/>
                    <a:pt x="6845" y="4654"/>
                    <a:pt x="6845" y="3699"/>
                  </a:cubicBezTo>
                  <a:cubicBezTo>
                    <a:pt x="6845" y="3174"/>
                    <a:pt x="6734" y="2665"/>
                    <a:pt x="6559" y="2187"/>
                  </a:cubicBezTo>
                  <a:cubicBezTo>
                    <a:pt x="6431" y="1821"/>
                    <a:pt x="6272" y="1567"/>
                    <a:pt x="6017" y="1280"/>
                  </a:cubicBezTo>
                  <a:cubicBezTo>
                    <a:pt x="5826" y="1073"/>
                    <a:pt x="5619" y="850"/>
                    <a:pt x="5397" y="659"/>
                  </a:cubicBezTo>
                  <a:cubicBezTo>
                    <a:pt x="4825" y="200"/>
                    <a:pt x="4088" y="1"/>
                    <a:pt x="3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57;p64">
              <a:extLst>
                <a:ext uri="{FF2B5EF4-FFF2-40B4-BE49-F238E27FC236}">
                  <a16:creationId xmlns:a16="http://schemas.microsoft.com/office/drawing/2014/main" id="{0B01390D-5BDC-43B2-9F4F-07AF10C729A5}"/>
                </a:ext>
              </a:extLst>
            </p:cNvPr>
            <p:cNvSpPr/>
            <p:nvPr/>
          </p:nvSpPr>
          <p:spPr>
            <a:xfrm>
              <a:off x="1236276" y="1149327"/>
              <a:ext cx="584763" cy="619401"/>
            </a:xfrm>
            <a:custGeom>
              <a:avLst/>
              <a:gdLst/>
              <a:ahLst/>
              <a:cxnLst/>
              <a:rect l="l" t="t" r="r" b="b"/>
              <a:pathLst>
                <a:path w="10172" h="10775" extrusionOk="0">
                  <a:moveTo>
                    <a:pt x="5318" y="1"/>
                  </a:moveTo>
                  <a:cubicBezTo>
                    <a:pt x="4789" y="1"/>
                    <a:pt x="4263" y="95"/>
                    <a:pt x="3773" y="294"/>
                  </a:cubicBezTo>
                  <a:cubicBezTo>
                    <a:pt x="2547" y="787"/>
                    <a:pt x="1719" y="1647"/>
                    <a:pt x="1114" y="2745"/>
                  </a:cubicBezTo>
                  <a:cubicBezTo>
                    <a:pt x="907" y="3143"/>
                    <a:pt x="732" y="3557"/>
                    <a:pt x="573" y="4018"/>
                  </a:cubicBezTo>
                  <a:cubicBezTo>
                    <a:pt x="255" y="4926"/>
                    <a:pt x="48" y="5976"/>
                    <a:pt x="16" y="6947"/>
                  </a:cubicBezTo>
                  <a:cubicBezTo>
                    <a:pt x="0" y="8046"/>
                    <a:pt x="239" y="9128"/>
                    <a:pt x="398" y="10210"/>
                  </a:cubicBezTo>
                  <a:cubicBezTo>
                    <a:pt x="448" y="10597"/>
                    <a:pt x="762" y="10774"/>
                    <a:pt x="1091" y="10774"/>
                  </a:cubicBezTo>
                  <a:cubicBezTo>
                    <a:pt x="1494" y="10774"/>
                    <a:pt x="1919" y="10508"/>
                    <a:pt x="1910" y="10035"/>
                  </a:cubicBezTo>
                  <a:cubicBezTo>
                    <a:pt x="1878" y="9223"/>
                    <a:pt x="1862" y="8412"/>
                    <a:pt x="1862" y="7600"/>
                  </a:cubicBezTo>
                  <a:cubicBezTo>
                    <a:pt x="1862" y="6804"/>
                    <a:pt x="2006" y="6040"/>
                    <a:pt x="2197" y="5260"/>
                  </a:cubicBezTo>
                  <a:cubicBezTo>
                    <a:pt x="2276" y="4910"/>
                    <a:pt x="2642" y="4034"/>
                    <a:pt x="2849" y="3636"/>
                  </a:cubicBezTo>
                  <a:cubicBezTo>
                    <a:pt x="2993" y="3334"/>
                    <a:pt x="3247" y="2936"/>
                    <a:pt x="3486" y="2586"/>
                  </a:cubicBezTo>
                  <a:cubicBezTo>
                    <a:pt x="3725" y="2268"/>
                    <a:pt x="3932" y="1981"/>
                    <a:pt x="4059" y="1838"/>
                  </a:cubicBezTo>
                  <a:cubicBezTo>
                    <a:pt x="4637" y="1193"/>
                    <a:pt x="5243" y="950"/>
                    <a:pt x="5805" y="950"/>
                  </a:cubicBezTo>
                  <a:cubicBezTo>
                    <a:pt x="6172" y="950"/>
                    <a:pt x="6520" y="1053"/>
                    <a:pt x="6829" y="1217"/>
                  </a:cubicBezTo>
                  <a:cubicBezTo>
                    <a:pt x="7036" y="1328"/>
                    <a:pt x="7227" y="1456"/>
                    <a:pt x="7402" y="1615"/>
                  </a:cubicBezTo>
                  <a:cubicBezTo>
                    <a:pt x="8436" y="2538"/>
                    <a:pt x="8930" y="4162"/>
                    <a:pt x="9137" y="5626"/>
                  </a:cubicBezTo>
                  <a:cubicBezTo>
                    <a:pt x="9519" y="5753"/>
                    <a:pt x="9869" y="5976"/>
                    <a:pt x="10171" y="6326"/>
                  </a:cubicBezTo>
                  <a:cubicBezTo>
                    <a:pt x="10124" y="5865"/>
                    <a:pt x="10076" y="5387"/>
                    <a:pt x="9996" y="4926"/>
                  </a:cubicBezTo>
                  <a:cubicBezTo>
                    <a:pt x="9837" y="3955"/>
                    <a:pt x="9614" y="2984"/>
                    <a:pt x="9137" y="2124"/>
                  </a:cubicBezTo>
                  <a:cubicBezTo>
                    <a:pt x="8802" y="1519"/>
                    <a:pt x="8293" y="1026"/>
                    <a:pt x="7688" y="660"/>
                  </a:cubicBezTo>
                  <a:cubicBezTo>
                    <a:pt x="6979" y="232"/>
                    <a:pt x="6146" y="1"/>
                    <a:pt x="53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58;p64">
              <a:extLst>
                <a:ext uri="{FF2B5EF4-FFF2-40B4-BE49-F238E27FC236}">
                  <a16:creationId xmlns:a16="http://schemas.microsoft.com/office/drawing/2014/main" id="{75C04064-476A-4276-A762-B2E8DA251041}"/>
                </a:ext>
              </a:extLst>
            </p:cNvPr>
            <p:cNvSpPr/>
            <p:nvPr/>
          </p:nvSpPr>
          <p:spPr>
            <a:xfrm>
              <a:off x="1219777" y="1631522"/>
              <a:ext cx="288300" cy="373825"/>
            </a:xfrm>
            <a:custGeom>
              <a:avLst/>
              <a:gdLst/>
              <a:ahLst/>
              <a:cxnLst/>
              <a:rect l="l" t="t" r="r" b="b"/>
              <a:pathLst>
                <a:path w="5015" h="6503" extrusionOk="0">
                  <a:moveTo>
                    <a:pt x="1802" y="0"/>
                  </a:moveTo>
                  <a:cubicBezTo>
                    <a:pt x="1594" y="0"/>
                    <a:pt x="1385" y="28"/>
                    <a:pt x="1179" y="87"/>
                  </a:cubicBezTo>
                  <a:cubicBezTo>
                    <a:pt x="988" y="135"/>
                    <a:pt x="797" y="215"/>
                    <a:pt x="637" y="310"/>
                  </a:cubicBezTo>
                  <a:cubicBezTo>
                    <a:pt x="399" y="453"/>
                    <a:pt x="192" y="644"/>
                    <a:pt x="1" y="867"/>
                  </a:cubicBezTo>
                  <a:cubicBezTo>
                    <a:pt x="175" y="826"/>
                    <a:pt x="351" y="807"/>
                    <a:pt x="526" y="807"/>
                  </a:cubicBezTo>
                  <a:cubicBezTo>
                    <a:pt x="1787" y="807"/>
                    <a:pt x="3004" y="1827"/>
                    <a:pt x="3423" y="3350"/>
                  </a:cubicBezTo>
                  <a:cubicBezTo>
                    <a:pt x="3757" y="4512"/>
                    <a:pt x="3518" y="5690"/>
                    <a:pt x="2914" y="6454"/>
                  </a:cubicBezTo>
                  <a:cubicBezTo>
                    <a:pt x="2898" y="6470"/>
                    <a:pt x="2882" y="6486"/>
                    <a:pt x="2866" y="6502"/>
                  </a:cubicBezTo>
                  <a:cubicBezTo>
                    <a:pt x="2898" y="6502"/>
                    <a:pt x="2929" y="6486"/>
                    <a:pt x="2961" y="6486"/>
                  </a:cubicBezTo>
                  <a:cubicBezTo>
                    <a:pt x="3455" y="6343"/>
                    <a:pt x="3869" y="6056"/>
                    <a:pt x="4171" y="5658"/>
                  </a:cubicBezTo>
                  <a:cubicBezTo>
                    <a:pt x="4792" y="4878"/>
                    <a:pt x="5015" y="3716"/>
                    <a:pt x="4696" y="2539"/>
                  </a:cubicBezTo>
                  <a:cubicBezTo>
                    <a:pt x="4273" y="1024"/>
                    <a:pt x="3054" y="0"/>
                    <a:pt x="1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59;p64">
              <a:extLst>
                <a:ext uri="{FF2B5EF4-FFF2-40B4-BE49-F238E27FC236}">
                  <a16:creationId xmlns:a16="http://schemas.microsoft.com/office/drawing/2014/main" id="{3C754141-ECFE-4098-9249-A07D86C7BAB6}"/>
                </a:ext>
              </a:extLst>
            </p:cNvPr>
            <p:cNvSpPr/>
            <p:nvPr/>
          </p:nvSpPr>
          <p:spPr>
            <a:xfrm>
              <a:off x="1168555" y="1677855"/>
              <a:ext cx="267259" cy="330941"/>
            </a:xfrm>
            <a:custGeom>
              <a:avLst/>
              <a:gdLst/>
              <a:ahLst/>
              <a:cxnLst/>
              <a:rect l="l" t="t" r="r" b="b"/>
              <a:pathLst>
                <a:path w="4649" h="5757" extrusionOk="0">
                  <a:moveTo>
                    <a:pt x="1417" y="1"/>
                  </a:moveTo>
                  <a:cubicBezTo>
                    <a:pt x="1242" y="1"/>
                    <a:pt x="1066" y="20"/>
                    <a:pt x="892" y="61"/>
                  </a:cubicBezTo>
                  <a:cubicBezTo>
                    <a:pt x="255" y="825"/>
                    <a:pt x="0" y="2019"/>
                    <a:pt x="335" y="3213"/>
                  </a:cubicBezTo>
                  <a:cubicBezTo>
                    <a:pt x="754" y="4736"/>
                    <a:pt x="1983" y="5757"/>
                    <a:pt x="3235" y="5757"/>
                  </a:cubicBezTo>
                  <a:cubicBezTo>
                    <a:pt x="3409" y="5757"/>
                    <a:pt x="3584" y="5737"/>
                    <a:pt x="3757" y="5696"/>
                  </a:cubicBezTo>
                  <a:cubicBezTo>
                    <a:pt x="3773" y="5680"/>
                    <a:pt x="3789" y="5664"/>
                    <a:pt x="3805" y="5648"/>
                  </a:cubicBezTo>
                  <a:cubicBezTo>
                    <a:pt x="4409" y="4884"/>
                    <a:pt x="4648" y="3706"/>
                    <a:pt x="4314" y="2544"/>
                  </a:cubicBezTo>
                  <a:cubicBezTo>
                    <a:pt x="3895" y="1021"/>
                    <a:pt x="2678" y="1"/>
                    <a:pt x="14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60;p64">
              <a:extLst>
                <a:ext uri="{FF2B5EF4-FFF2-40B4-BE49-F238E27FC236}">
                  <a16:creationId xmlns:a16="http://schemas.microsoft.com/office/drawing/2014/main" id="{D9D60F45-DCE5-4890-8F17-98ACD9DC092B}"/>
                </a:ext>
              </a:extLst>
            </p:cNvPr>
            <p:cNvSpPr/>
            <p:nvPr/>
          </p:nvSpPr>
          <p:spPr>
            <a:xfrm>
              <a:off x="1213396" y="1771960"/>
              <a:ext cx="113480" cy="153715"/>
            </a:xfrm>
            <a:custGeom>
              <a:avLst/>
              <a:gdLst/>
              <a:ahLst/>
              <a:cxnLst/>
              <a:rect l="l" t="t" r="r" b="b"/>
              <a:pathLst>
                <a:path w="1974" h="2674" extrusionOk="0">
                  <a:moveTo>
                    <a:pt x="602" y="1"/>
                  </a:moveTo>
                  <a:cubicBezTo>
                    <a:pt x="547" y="1"/>
                    <a:pt x="495" y="11"/>
                    <a:pt x="446" y="32"/>
                  </a:cubicBezTo>
                  <a:cubicBezTo>
                    <a:pt x="64" y="191"/>
                    <a:pt x="0" y="907"/>
                    <a:pt x="303" y="1624"/>
                  </a:cubicBezTo>
                  <a:cubicBezTo>
                    <a:pt x="579" y="2244"/>
                    <a:pt x="1022" y="2674"/>
                    <a:pt x="1384" y="2674"/>
                  </a:cubicBezTo>
                  <a:cubicBezTo>
                    <a:pt x="1439" y="2674"/>
                    <a:pt x="1493" y="2664"/>
                    <a:pt x="1544" y="2642"/>
                  </a:cubicBezTo>
                  <a:cubicBezTo>
                    <a:pt x="1910" y="2483"/>
                    <a:pt x="1974" y="1767"/>
                    <a:pt x="1672" y="1051"/>
                  </a:cubicBezTo>
                  <a:cubicBezTo>
                    <a:pt x="1409" y="430"/>
                    <a:pt x="956" y="1"/>
                    <a:pt x="6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61;p64">
              <a:extLst>
                <a:ext uri="{FF2B5EF4-FFF2-40B4-BE49-F238E27FC236}">
                  <a16:creationId xmlns:a16="http://schemas.microsoft.com/office/drawing/2014/main" id="{069679E2-87C2-4DCA-9151-167D62FBD784}"/>
                </a:ext>
              </a:extLst>
            </p:cNvPr>
            <p:cNvSpPr/>
            <p:nvPr/>
          </p:nvSpPr>
          <p:spPr>
            <a:xfrm>
              <a:off x="1601383" y="2100437"/>
              <a:ext cx="150100" cy="148311"/>
            </a:xfrm>
            <a:custGeom>
              <a:avLst/>
              <a:gdLst/>
              <a:ahLst/>
              <a:cxnLst/>
              <a:rect l="l" t="t" r="r" b="b"/>
              <a:pathLst>
                <a:path w="2611" h="2580" extrusionOk="0">
                  <a:moveTo>
                    <a:pt x="2117" y="0"/>
                  </a:moveTo>
                  <a:cubicBezTo>
                    <a:pt x="2165" y="144"/>
                    <a:pt x="2181" y="287"/>
                    <a:pt x="2181" y="446"/>
                  </a:cubicBezTo>
                  <a:cubicBezTo>
                    <a:pt x="2149" y="1375"/>
                    <a:pt x="1385" y="2118"/>
                    <a:pt x="459" y="2118"/>
                  </a:cubicBezTo>
                  <a:cubicBezTo>
                    <a:pt x="450" y="2118"/>
                    <a:pt x="440" y="2118"/>
                    <a:pt x="430" y="2117"/>
                  </a:cubicBezTo>
                  <a:cubicBezTo>
                    <a:pt x="287" y="2117"/>
                    <a:pt x="143" y="2086"/>
                    <a:pt x="0" y="2054"/>
                  </a:cubicBezTo>
                  <a:lnTo>
                    <a:pt x="0" y="2054"/>
                  </a:lnTo>
                  <a:cubicBezTo>
                    <a:pt x="271" y="2356"/>
                    <a:pt x="653" y="2563"/>
                    <a:pt x="1099" y="2579"/>
                  </a:cubicBezTo>
                  <a:cubicBezTo>
                    <a:pt x="1108" y="2579"/>
                    <a:pt x="1118" y="2579"/>
                    <a:pt x="1128" y="2579"/>
                  </a:cubicBezTo>
                  <a:cubicBezTo>
                    <a:pt x="1927" y="2579"/>
                    <a:pt x="2595" y="1933"/>
                    <a:pt x="2611" y="1131"/>
                  </a:cubicBezTo>
                  <a:cubicBezTo>
                    <a:pt x="2611" y="685"/>
                    <a:pt x="2420" y="287"/>
                    <a:pt x="21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62;p64">
              <a:extLst>
                <a:ext uri="{FF2B5EF4-FFF2-40B4-BE49-F238E27FC236}">
                  <a16:creationId xmlns:a16="http://schemas.microsoft.com/office/drawing/2014/main" id="{0EDD1CBA-99BE-49B4-8C2A-2D5263561D87}"/>
                </a:ext>
              </a:extLst>
            </p:cNvPr>
            <p:cNvSpPr/>
            <p:nvPr/>
          </p:nvSpPr>
          <p:spPr>
            <a:xfrm>
              <a:off x="1580342" y="2078477"/>
              <a:ext cx="146421" cy="143713"/>
            </a:xfrm>
            <a:custGeom>
              <a:avLst/>
              <a:gdLst/>
              <a:ahLst/>
              <a:cxnLst/>
              <a:rect l="l" t="t" r="r" b="b"/>
              <a:pathLst>
                <a:path w="2547" h="2500" extrusionOk="0">
                  <a:moveTo>
                    <a:pt x="1499" y="0"/>
                  </a:moveTo>
                  <a:cubicBezTo>
                    <a:pt x="685" y="0"/>
                    <a:pt x="32" y="647"/>
                    <a:pt x="16" y="1449"/>
                  </a:cubicBezTo>
                  <a:cubicBezTo>
                    <a:pt x="0" y="1815"/>
                    <a:pt x="143" y="2165"/>
                    <a:pt x="366" y="2436"/>
                  </a:cubicBezTo>
                  <a:cubicBezTo>
                    <a:pt x="509" y="2468"/>
                    <a:pt x="653" y="2499"/>
                    <a:pt x="796" y="2499"/>
                  </a:cubicBezTo>
                  <a:cubicBezTo>
                    <a:pt x="806" y="2500"/>
                    <a:pt x="816" y="2500"/>
                    <a:pt x="825" y="2500"/>
                  </a:cubicBezTo>
                  <a:cubicBezTo>
                    <a:pt x="1751" y="2500"/>
                    <a:pt x="2515" y="1757"/>
                    <a:pt x="2547" y="828"/>
                  </a:cubicBezTo>
                  <a:cubicBezTo>
                    <a:pt x="2547" y="669"/>
                    <a:pt x="2531" y="526"/>
                    <a:pt x="2483" y="382"/>
                  </a:cubicBezTo>
                  <a:cubicBezTo>
                    <a:pt x="2229" y="144"/>
                    <a:pt x="1894" y="0"/>
                    <a:pt x="1528" y="0"/>
                  </a:cubicBezTo>
                  <a:cubicBezTo>
                    <a:pt x="1518" y="0"/>
                    <a:pt x="1508" y="0"/>
                    <a:pt x="1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564;p64">
            <a:extLst>
              <a:ext uri="{FF2B5EF4-FFF2-40B4-BE49-F238E27FC236}">
                <a16:creationId xmlns:a16="http://schemas.microsoft.com/office/drawing/2014/main" id="{C9D9B4AF-6DC8-4D92-95AD-E2D31AD4B89D}"/>
              </a:ext>
            </a:extLst>
          </p:cNvPr>
          <p:cNvGrpSpPr/>
          <p:nvPr/>
        </p:nvGrpSpPr>
        <p:grpSpPr>
          <a:xfrm>
            <a:off x="407006" y="404568"/>
            <a:ext cx="1060996" cy="1433482"/>
            <a:chOff x="7540542" y="3354923"/>
            <a:chExt cx="1164011" cy="1572663"/>
          </a:xfrm>
        </p:grpSpPr>
        <p:sp>
          <p:nvSpPr>
            <p:cNvPr id="51" name="Google Shape;1565;p64">
              <a:extLst>
                <a:ext uri="{FF2B5EF4-FFF2-40B4-BE49-F238E27FC236}">
                  <a16:creationId xmlns:a16="http://schemas.microsoft.com/office/drawing/2014/main" id="{D0D16DBF-4C0D-4120-8EB0-45440B01F438}"/>
                </a:ext>
              </a:extLst>
            </p:cNvPr>
            <p:cNvSpPr/>
            <p:nvPr/>
          </p:nvSpPr>
          <p:spPr>
            <a:xfrm>
              <a:off x="7540542" y="3354923"/>
              <a:ext cx="1164011" cy="1572663"/>
            </a:xfrm>
            <a:custGeom>
              <a:avLst/>
              <a:gdLst/>
              <a:ahLst/>
              <a:cxnLst/>
              <a:rect l="l" t="t" r="r" b="b"/>
              <a:pathLst>
                <a:path w="23941" h="32346" extrusionOk="0">
                  <a:moveTo>
                    <a:pt x="7004" y="1"/>
                  </a:moveTo>
                  <a:cubicBezTo>
                    <a:pt x="5938" y="1"/>
                    <a:pt x="5030" y="765"/>
                    <a:pt x="4839" y="1800"/>
                  </a:cubicBezTo>
                  <a:lnTo>
                    <a:pt x="207" y="27076"/>
                  </a:lnTo>
                  <a:cubicBezTo>
                    <a:pt x="0" y="28270"/>
                    <a:pt x="780" y="29416"/>
                    <a:pt x="1974" y="29639"/>
                  </a:cubicBezTo>
                  <a:lnTo>
                    <a:pt x="16523" y="32297"/>
                  </a:lnTo>
                  <a:cubicBezTo>
                    <a:pt x="16666" y="32329"/>
                    <a:pt x="16793" y="32345"/>
                    <a:pt x="16921" y="32345"/>
                  </a:cubicBezTo>
                  <a:cubicBezTo>
                    <a:pt x="17987" y="32345"/>
                    <a:pt x="18894" y="31581"/>
                    <a:pt x="19085" y="30531"/>
                  </a:cubicBezTo>
                  <a:lnTo>
                    <a:pt x="23717" y="5270"/>
                  </a:lnTo>
                  <a:cubicBezTo>
                    <a:pt x="23940" y="4076"/>
                    <a:pt x="23144" y="2930"/>
                    <a:pt x="21950" y="2707"/>
                  </a:cubicBezTo>
                  <a:lnTo>
                    <a:pt x="7402" y="33"/>
                  </a:lnTo>
                  <a:cubicBezTo>
                    <a:pt x="7275" y="17"/>
                    <a:pt x="7131" y="1"/>
                    <a:pt x="7004" y="1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66;p64">
              <a:extLst>
                <a:ext uri="{FF2B5EF4-FFF2-40B4-BE49-F238E27FC236}">
                  <a16:creationId xmlns:a16="http://schemas.microsoft.com/office/drawing/2014/main" id="{F59D0AF8-B6C3-4D69-94FF-08508594D72E}"/>
                </a:ext>
              </a:extLst>
            </p:cNvPr>
            <p:cNvSpPr/>
            <p:nvPr/>
          </p:nvSpPr>
          <p:spPr>
            <a:xfrm>
              <a:off x="7571464" y="3383851"/>
              <a:ext cx="1101340" cy="1514027"/>
            </a:xfrm>
            <a:custGeom>
              <a:avLst/>
              <a:gdLst/>
              <a:ahLst/>
              <a:cxnLst/>
              <a:rect l="l" t="t" r="r" b="b"/>
              <a:pathLst>
                <a:path w="22652" h="31140" extrusionOk="0">
                  <a:moveTo>
                    <a:pt x="6366" y="0"/>
                  </a:moveTo>
                  <a:cubicBezTo>
                    <a:pt x="5614" y="0"/>
                    <a:pt x="4933" y="539"/>
                    <a:pt x="4792" y="1316"/>
                  </a:cubicBezTo>
                  <a:lnTo>
                    <a:pt x="160" y="26593"/>
                  </a:lnTo>
                  <a:cubicBezTo>
                    <a:pt x="1" y="27452"/>
                    <a:pt x="574" y="28296"/>
                    <a:pt x="1449" y="28455"/>
                  </a:cubicBezTo>
                  <a:lnTo>
                    <a:pt x="15998" y="31113"/>
                  </a:lnTo>
                  <a:cubicBezTo>
                    <a:pt x="16097" y="31131"/>
                    <a:pt x="16194" y="31140"/>
                    <a:pt x="16291" y="31140"/>
                  </a:cubicBezTo>
                  <a:cubicBezTo>
                    <a:pt x="17051" y="31140"/>
                    <a:pt x="17719" y="30603"/>
                    <a:pt x="17860" y="29840"/>
                  </a:cubicBezTo>
                  <a:lnTo>
                    <a:pt x="22492" y="4563"/>
                  </a:lnTo>
                  <a:cubicBezTo>
                    <a:pt x="22652" y="3688"/>
                    <a:pt x="22078" y="2860"/>
                    <a:pt x="21203" y="2701"/>
                  </a:cubicBezTo>
                  <a:lnTo>
                    <a:pt x="6654" y="27"/>
                  </a:lnTo>
                  <a:cubicBezTo>
                    <a:pt x="6558" y="9"/>
                    <a:pt x="6461" y="0"/>
                    <a:pt x="6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67;p64">
              <a:extLst>
                <a:ext uri="{FF2B5EF4-FFF2-40B4-BE49-F238E27FC236}">
                  <a16:creationId xmlns:a16="http://schemas.microsoft.com/office/drawing/2014/main" id="{B0509A22-B2C7-4575-800B-AAE8D2628853}"/>
                </a:ext>
              </a:extLst>
            </p:cNvPr>
            <p:cNvSpPr/>
            <p:nvPr/>
          </p:nvSpPr>
          <p:spPr>
            <a:xfrm>
              <a:off x="7651199" y="3501217"/>
              <a:ext cx="941867" cy="1278512"/>
            </a:xfrm>
            <a:custGeom>
              <a:avLst/>
              <a:gdLst/>
              <a:ahLst/>
              <a:cxnLst/>
              <a:rect l="l" t="t" r="r" b="b"/>
              <a:pathLst>
                <a:path w="19372" h="26296" extrusionOk="0">
                  <a:moveTo>
                    <a:pt x="4298" y="0"/>
                  </a:moveTo>
                  <a:lnTo>
                    <a:pt x="0" y="23542"/>
                  </a:lnTo>
                  <a:lnTo>
                    <a:pt x="15058" y="26296"/>
                  </a:lnTo>
                  <a:lnTo>
                    <a:pt x="19372" y="2770"/>
                  </a:lnTo>
                  <a:lnTo>
                    <a:pt x="42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68;p64">
              <a:extLst>
                <a:ext uri="{FF2B5EF4-FFF2-40B4-BE49-F238E27FC236}">
                  <a16:creationId xmlns:a16="http://schemas.microsoft.com/office/drawing/2014/main" id="{A547C916-671D-4045-BD10-60B5452046A8}"/>
                </a:ext>
              </a:extLst>
            </p:cNvPr>
            <p:cNvSpPr/>
            <p:nvPr/>
          </p:nvSpPr>
          <p:spPr>
            <a:xfrm>
              <a:off x="8221987" y="3511670"/>
              <a:ext cx="25137" cy="22073"/>
            </a:xfrm>
            <a:custGeom>
              <a:avLst/>
              <a:gdLst/>
              <a:ahLst/>
              <a:cxnLst/>
              <a:rect l="l" t="t" r="r" b="b"/>
              <a:pathLst>
                <a:path w="517" h="454" extrusionOk="0">
                  <a:moveTo>
                    <a:pt x="271" y="1"/>
                  </a:moveTo>
                  <a:cubicBezTo>
                    <a:pt x="120" y="1"/>
                    <a:pt x="0" y="170"/>
                    <a:pt x="71" y="327"/>
                  </a:cubicBezTo>
                  <a:cubicBezTo>
                    <a:pt x="112" y="414"/>
                    <a:pt x="190" y="454"/>
                    <a:pt x="268" y="454"/>
                  </a:cubicBezTo>
                  <a:cubicBezTo>
                    <a:pt x="375" y="454"/>
                    <a:pt x="483" y="382"/>
                    <a:pt x="501" y="263"/>
                  </a:cubicBezTo>
                  <a:cubicBezTo>
                    <a:pt x="517" y="183"/>
                    <a:pt x="501" y="104"/>
                    <a:pt x="437" y="56"/>
                  </a:cubicBezTo>
                  <a:cubicBezTo>
                    <a:pt x="406" y="24"/>
                    <a:pt x="374" y="8"/>
                    <a:pt x="326" y="8"/>
                  </a:cubicBezTo>
                  <a:cubicBezTo>
                    <a:pt x="307" y="3"/>
                    <a:pt x="289" y="1"/>
                    <a:pt x="2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69;p64">
              <a:extLst>
                <a:ext uri="{FF2B5EF4-FFF2-40B4-BE49-F238E27FC236}">
                  <a16:creationId xmlns:a16="http://schemas.microsoft.com/office/drawing/2014/main" id="{8A030951-B0D7-4FA6-A097-83D682B8D2B6}"/>
                </a:ext>
              </a:extLst>
            </p:cNvPr>
            <p:cNvSpPr/>
            <p:nvPr/>
          </p:nvSpPr>
          <p:spPr>
            <a:xfrm>
              <a:off x="7781984" y="4525620"/>
              <a:ext cx="92135" cy="90287"/>
            </a:xfrm>
            <a:custGeom>
              <a:avLst/>
              <a:gdLst/>
              <a:ahLst/>
              <a:cxnLst/>
              <a:rect l="l" t="t" r="r" b="b"/>
              <a:pathLst>
                <a:path w="1895" h="1857" extrusionOk="0">
                  <a:moveTo>
                    <a:pt x="551" y="0"/>
                  </a:moveTo>
                  <a:cubicBezTo>
                    <a:pt x="393" y="0"/>
                    <a:pt x="236" y="120"/>
                    <a:pt x="207" y="292"/>
                  </a:cubicBezTo>
                  <a:lnTo>
                    <a:pt x="32" y="1278"/>
                  </a:lnTo>
                  <a:cubicBezTo>
                    <a:pt x="1" y="1453"/>
                    <a:pt x="128" y="1629"/>
                    <a:pt x="303" y="1660"/>
                  </a:cubicBezTo>
                  <a:lnTo>
                    <a:pt x="1290" y="1851"/>
                  </a:lnTo>
                  <a:cubicBezTo>
                    <a:pt x="1310" y="1855"/>
                    <a:pt x="1329" y="1856"/>
                    <a:pt x="1349" y="1856"/>
                  </a:cubicBezTo>
                  <a:cubicBezTo>
                    <a:pt x="1516" y="1856"/>
                    <a:pt x="1659" y="1738"/>
                    <a:pt x="1688" y="1581"/>
                  </a:cubicBezTo>
                  <a:lnTo>
                    <a:pt x="1863" y="594"/>
                  </a:lnTo>
                  <a:cubicBezTo>
                    <a:pt x="1895" y="403"/>
                    <a:pt x="1783" y="228"/>
                    <a:pt x="1592" y="196"/>
                  </a:cubicBezTo>
                  <a:lnTo>
                    <a:pt x="605" y="5"/>
                  </a:lnTo>
                  <a:cubicBezTo>
                    <a:pt x="587" y="2"/>
                    <a:pt x="569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70;p64">
              <a:extLst>
                <a:ext uri="{FF2B5EF4-FFF2-40B4-BE49-F238E27FC236}">
                  <a16:creationId xmlns:a16="http://schemas.microsoft.com/office/drawing/2014/main" id="{760048BF-82E2-4AED-8AB5-FAB3452E92B0}"/>
                </a:ext>
              </a:extLst>
            </p:cNvPr>
            <p:cNvSpPr/>
            <p:nvPr/>
          </p:nvSpPr>
          <p:spPr>
            <a:xfrm>
              <a:off x="7886467" y="4544971"/>
              <a:ext cx="92135" cy="89509"/>
            </a:xfrm>
            <a:custGeom>
              <a:avLst/>
              <a:gdLst/>
              <a:ahLst/>
              <a:cxnLst/>
              <a:rect l="l" t="t" r="r" b="b"/>
              <a:pathLst>
                <a:path w="1895" h="1841" extrusionOk="0">
                  <a:moveTo>
                    <a:pt x="546" y="0"/>
                  </a:moveTo>
                  <a:cubicBezTo>
                    <a:pt x="379" y="0"/>
                    <a:pt x="236" y="119"/>
                    <a:pt x="207" y="276"/>
                  </a:cubicBezTo>
                  <a:lnTo>
                    <a:pt x="32" y="1262"/>
                  </a:lnTo>
                  <a:cubicBezTo>
                    <a:pt x="0" y="1453"/>
                    <a:pt x="112" y="1629"/>
                    <a:pt x="303" y="1660"/>
                  </a:cubicBezTo>
                  <a:lnTo>
                    <a:pt x="1290" y="1835"/>
                  </a:lnTo>
                  <a:cubicBezTo>
                    <a:pt x="1310" y="1839"/>
                    <a:pt x="1330" y="1841"/>
                    <a:pt x="1349" y="1841"/>
                  </a:cubicBezTo>
                  <a:cubicBezTo>
                    <a:pt x="1503" y="1841"/>
                    <a:pt x="1644" y="1734"/>
                    <a:pt x="1672" y="1565"/>
                  </a:cubicBezTo>
                  <a:lnTo>
                    <a:pt x="1863" y="578"/>
                  </a:lnTo>
                  <a:cubicBezTo>
                    <a:pt x="1895" y="403"/>
                    <a:pt x="1767" y="228"/>
                    <a:pt x="1592" y="196"/>
                  </a:cubicBezTo>
                  <a:lnTo>
                    <a:pt x="605" y="5"/>
                  </a:lnTo>
                  <a:cubicBezTo>
                    <a:pt x="585" y="2"/>
                    <a:pt x="566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71;p64">
              <a:extLst>
                <a:ext uri="{FF2B5EF4-FFF2-40B4-BE49-F238E27FC236}">
                  <a16:creationId xmlns:a16="http://schemas.microsoft.com/office/drawing/2014/main" id="{562A0ACF-516E-4FE8-8963-46FEE99BCF08}"/>
                </a:ext>
              </a:extLst>
            </p:cNvPr>
            <p:cNvSpPr/>
            <p:nvPr/>
          </p:nvSpPr>
          <p:spPr>
            <a:xfrm>
              <a:off x="7990171" y="4564272"/>
              <a:ext cx="92913" cy="89558"/>
            </a:xfrm>
            <a:custGeom>
              <a:avLst/>
              <a:gdLst/>
              <a:ahLst/>
              <a:cxnLst/>
              <a:rect l="l" t="t" r="r" b="b"/>
              <a:pathLst>
                <a:path w="1911" h="1842" extrusionOk="0">
                  <a:moveTo>
                    <a:pt x="546" y="0"/>
                  </a:moveTo>
                  <a:cubicBezTo>
                    <a:pt x="392" y="0"/>
                    <a:pt x="251" y="107"/>
                    <a:pt x="223" y="276"/>
                  </a:cubicBezTo>
                  <a:lnTo>
                    <a:pt x="32" y="1263"/>
                  </a:lnTo>
                  <a:cubicBezTo>
                    <a:pt x="0" y="1438"/>
                    <a:pt x="128" y="1629"/>
                    <a:pt x="303" y="1661"/>
                  </a:cubicBezTo>
                  <a:lnTo>
                    <a:pt x="1290" y="1836"/>
                  </a:lnTo>
                  <a:cubicBezTo>
                    <a:pt x="1309" y="1840"/>
                    <a:pt x="1329" y="1841"/>
                    <a:pt x="1348" y="1841"/>
                  </a:cubicBezTo>
                  <a:cubicBezTo>
                    <a:pt x="1515" y="1841"/>
                    <a:pt x="1659" y="1723"/>
                    <a:pt x="1688" y="1566"/>
                  </a:cubicBezTo>
                  <a:lnTo>
                    <a:pt x="1863" y="579"/>
                  </a:lnTo>
                  <a:cubicBezTo>
                    <a:pt x="1910" y="388"/>
                    <a:pt x="1783" y="213"/>
                    <a:pt x="1592" y="181"/>
                  </a:cubicBezTo>
                  <a:lnTo>
                    <a:pt x="605" y="6"/>
                  </a:lnTo>
                  <a:cubicBezTo>
                    <a:pt x="585" y="2"/>
                    <a:pt x="565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72;p64">
              <a:extLst>
                <a:ext uri="{FF2B5EF4-FFF2-40B4-BE49-F238E27FC236}">
                  <a16:creationId xmlns:a16="http://schemas.microsoft.com/office/drawing/2014/main" id="{1C8A818B-4975-4BE7-850A-99636F4B0E0B}"/>
                </a:ext>
              </a:extLst>
            </p:cNvPr>
            <p:cNvSpPr/>
            <p:nvPr/>
          </p:nvSpPr>
          <p:spPr>
            <a:xfrm>
              <a:off x="8094654" y="4583380"/>
              <a:ext cx="92135" cy="89801"/>
            </a:xfrm>
            <a:custGeom>
              <a:avLst/>
              <a:gdLst/>
              <a:ahLst/>
              <a:cxnLst/>
              <a:rect l="l" t="t" r="r" b="b"/>
              <a:pathLst>
                <a:path w="1895" h="1847" extrusionOk="0">
                  <a:moveTo>
                    <a:pt x="530" y="1"/>
                  </a:moveTo>
                  <a:cubicBezTo>
                    <a:pt x="379" y="1"/>
                    <a:pt x="234" y="118"/>
                    <a:pt x="207" y="281"/>
                  </a:cubicBezTo>
                  <a:lnTo>
                    <a:pt x="32" y="1268"/>
                  </a:lnTo>
                  <a:cubicBezTo>
                    <a:pt x="0" y="1443"/>
                    <a:pt x="112" y="1618"/>
                    <a:pt x="303" y="1650"/>
                  </a:cubicBezTo>
                  <a:lnTo>
                    <a:pt x="1290" y="1841"/>
                  </a:lnTo>
                  <a:cubicBezTo>
                    <a:pt x="1309" y="1845"/>
                    <a:pt x="1329" y="1846"/>
                    <a:pt x="1348" y="1846"/>
                  </a:cubicBezTo>
                  <a:cubicBezTo>
                    <a:pt x="1515" y="1846"/>
                    <a:pt x="1659" y="1728"/>
                    <a:pt x="1687" y="1571"/>
                  </a:cubicBezTo>
                  <a:lnTo>
                    <a:pt x="1863" y="584"/>
                  </a:lnTo>
                  <a:cubicBezTo>
                    <a:pt x="1894" y="393"/>
                    <a:pt x="1783" y="218"/>
                    <a:pt x="1592" y="186"/>
                  </a:cubicBezTo>
                  <a:lnTo>
                    <a:pt x="605" y="11"/>
                  </a:lnTo>
                  <a:cubicBezTo>
                    <a:pt x="580" y="4"/>
                    <a:pt x="555" y="1"/>
                    <a:pt x="5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73;p64">
              <a:extLst>
                <a:ext uri="{FF2B5EF4-FFF2-40B4-BE49-F238E27FC236}">
                  <a16:creationId xmlns:a16="http://schemas.microsoft.com/office/drawing/2014/main" id="{8E7AD5F3-039D-4B86-8A25-DED76E288FFB}"/>
                </a:ext>
              </a:extLst>
            </p:cNvPr>
            <p:cNvSpPr/>
            <p:nvPr/>
          </p:nvSpPr>
          <p:spPr>
            <a:xfrm>
              <a:off x="8198358" y="4602195"/>
              <a:ext cx="92913" cy="89558"/>
            </a:xfrm>
            <a:custGeom>
              <a:avLst/>
              <a:gdLst/>
              <a:ahLst/>
              <a:cxnLst/>
              <a:rect l="l" t="t" r="r" b="b"/>
              <a:pathLst>
                <a:path w="1911" h="1842" extrusionOk="0">
                  <a:moveTo>
                    <a:pt x="562" y="1"/>
                  </a:moveTo>
                  <a:cubicBezTo>
                    <a:pt x="395" y="1"/>
                    <a:pt x="252" y="119"/>
                    <a:pt x="223" y="276"/>
                  </a:cubicBezTo>
                  <a:lnTo>
                    <a:pt x="48" y="1263"/>
                  </a:lnTo>
                  <a:cubicBezTo>
                    <a:pt x="0" y="1454"/>
                    <a:pt x="127" y="1629"/>
                    <a:pt x="318" y="1661"/>
                  </a:cubicBezTo>
                  <a:lnTo>
                    <a:pt x="1305" y="1836"/>
                  </a:lnTo>
                  <a:cubicBezTo>
                    <a:pt x="1325" y="1840"/>
                    <a:pt x="1345" y="1842"/>
                    <a:pt x="1365" y="1842"/>
                  </a:cubicBezTo>
                  <a:cubicBezTo>
                    <a:pt x="1519" y="1842"/>
                    <a:pt x="1659" y="1735"/>
                    <a:pt x="1687" y="1566"/>
                  </a:cubicBezTo>
                  <a:lnTo>
                    <a:pt x="1878" y="579"/>
                  </a:lnTo>
                  <a:cubicBezTo>
                    <a:pt x="1910" y="404"/>
                    <a:pt x="1783" y="229"/>
                    <a:pt x="1608" y="197"/>
                  </a:cubicBezTo>
                  <a:lnTo>
                    <a:pt x="621" y="6"/>
                  </a:lnTo>
                  <a:cubicBezTo>
                    <a:pt x="601" y="3"/>
                    <a:pt x="581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74;p64">
              <a:extLst>
                <a:ext uri="{FF2B5EF4-FFF2-40B4-BE49-F238E27FC236}">
                  <a16:creationId xmlns:a16="http://schemas.microsoft.com/office/drawing/2014/main" id="{F242447A-001C-49C0-8320-7A0150104E88}"/>
                </a:ext>
              </a:extLst>
            </p:cNvPr>
            <p:cNvSpPr/>
            <p:nvPr/>
          </p:nvSpPr>
          <p:spPr>
            <a:xfrm>
              <a:off x="7800557" y="4421916"/>
              <a:ext cx="92913" cy="90287"/>
            </a:xfrm>
            <a:custGeom>
              <a:avLst/>
              <a:gdLst/>
              <a:ahLst/>
              <a:cxnLst/>
              <a:rect l="l" t="t" r="r" b="b"/>
              <a:pathLst>
                <a:path w="1911" h="1857" extrusionOk="0">
                  <a:moveTo>
                    <a:pt x="563" y="0"/>
                  </a:moveTo>
                  <a:cubicBezTo>
                    <a:pt x="396" y="0"/>
                    <a:pt x="252" y="120"/>
                    <a:pt x="223" y="292"/>
                  </a:cubicBezTo>
                  <a:lnTo>
                    <a:pt x="48" y="1278"/>
                  </a:lnTo>
                  <a:cubicBezTo>
                    <a:pt x="1" y="1454"/>
                    <a:pt x="128" y="1629"/>
                    <a:pt x="319" y="1660"/>
                  </a:cubicBezTo>
                  <a:lnTo>
                    <a:pt x="1306" y="1851"/>
                  </a:lnTo>
                  <a:cubicBezTo>
                    <a:pt x="1324" y="1855"/>
                    <a:pt x="1342" y="1856"/>
                    <a:pt x="1360" y="1856"/>
                  </a:cubicBezTo>
                  <a:cubicBezTo>
                    <a:pt x="1516" y="1856"/>
                    <a:pt x="1659" y="1738"/>
                    <a:pt x="1688" y="1581"/>
                  </a:cubicBezTo>
                  <a:lnTo>
                    <a:pt x="1879" y="594"/>
                  </a:lnTo>
                  <a:cubicBezTo>
                    <a:pt x="1911" y="403"/>
                    <a:pt x="1783" y="228"/>
                    <a:pt x="1608" y="196"/>
                  </a:cubicBezTo>
                  <a:lnTo>
                    <a:pt x="621" y="5"/>
                  </a:lnTo>
                  <a:cubicBezTo>
                    <a:pt x="602" y="2"/>
                    <a:pt x="582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75;p64">
              <a:extLst>
                <a:ext uri="{FF2B5EF4-FFF2-40B4-BE49-F238E27FC236}">
                  <a16:creationId xmlns:a16="http://schemas.microsoft.com/office/drawing/2014/main" id="{5544D041-8F97-4C3B-9543-6DA3BAC29F7F}"/>
                </a:ext>
              </a:extLst>
            </p:cNvPr>
            <p:cNvSpPr/>
            <p:nvPr/>
          </p:nvSpPr>
          <p:spPr>
            <a:xfrm>
              <a:off x="7905039" y="4441266"/>
              <a:ext cx="92135" cy="89509"/>
            </a:xfrm>
            <a:custGeom>
              <a:avLst/>
              <a:gdLst/>
              <a:ahLst/>
              <a:cxnLst/>
              <a:rect l="l" t="t" r="r" b="b"/>
              <a:pathLst>
                <a:path w="1895" h="1841" extrusionOk="0">
                  <a:moveTo>
                    <a:pt x="551" y="0"/>
                  </a:moveTo>
                  <a:cubicBezTo>
                    <a:pt x="395" y="0"/>
                    <a:pt x="252" y="119"/>
                    <a:pt x="223" y="276"/>
                  </a:cubicBezTo>
                  <a:lnTo>
                    <a:pt x="32" y="1262"/>
                  </a:lnTo>
                  <a:cubicBezTo>
                    <a:pt x="0" y="1453"/>
                    <a:pt x="128" y="1629"/>
                    <a:pt x="303" y="1660"/>
                  </a:cubicBezTo>
                  <a:lnTo>
                    <a:pt x="1290" y="1835"/>
                  </a:lnTo>
                  <a:cubicBezTo>
                    <a:pt x="1312" y="1839"/>
                    <a:pt x="1333" y="1841"/>
                    <a:pt x="1354" y="1841"/>
                  </a:cubicBezTo>
                  <a:cubicBezTo>
                    <a:pt x="1519" y="1841"/>
                    <a:pt x="1659" y="1734"/>
                    <a:pt x="1688" y="1565"/>
                  </a:cubicBezTo>
                  <a:lnTo>
                    <a:pt x="1863" y="578"/>
                  </a:lnTo>
                  <a:cubicBezTo>
                    <a:pt x="1895" y="403"/>
                    <a:pt x="1783" y="228"/>
                    <a:pt x="1592" y="196"/>
                  </a:cubicBezTo>
                  <a:lnTo>
                    <a:pt x="605" y="5"/>
                  </a:lnTo>
                  <a:cubicBezTo>
                    <a:pt x="587" y="2"/>
                    <a:pt x="569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76;p64">
              <a:extLst>
                <a:ext uri="{FF2B5EF4-FFF2-40B4-BE49-F238E27FC236}">
                  <a16:creationId xmlns:a16="http://schemas.microsoft.com/office/drawing/2014/main" id="{F4B0751F-CF00-4BB3-9A05-577AF64E329A}"/>
                </a:ext>
              </a:extLst>
            </p:cNvPr>
            <p:cNvSpPr/>
            <p:nvPr/>
          </p:nvSpPr>
          <p:spPr>
            <a:xfrm>
              <a:off x="8009522" y="4460568"/>
              <a:ext cx="92135" cy="89558"/>
            </a:xfrm>
            <a:custGeom>
              <a:avLst/>
              <a:gdLst/>
              <a:ahLst/>
              <a:cxnLst/>
              <a:rect l="l" t="t" r="r" b="b"/>
              <a:pathLst>
                <a:path w="1895" h="1842" extrusionOk="0">
                  <a:moveTo>
                    <a:pt x="541" y="1"/>
                  </a:moveTo>
                  <a:cubicBezTo>
                    <a:pt x="376" y="1"/>
                    <a:pt x="235" y="107"/>
                    <a:pt x="207" y="277"/>
                  </a:cubicBezTo>
                  <a:lnTo>
                    <a:pt x="32" y="1263"/>
                  </a:lnTo>
                  <a:cubicBezTo>
                    <a:pt x="0" y="1438"/>
                    <a:pt x="112" y="1630"/>
                    <a:pt x="303" y="1661"/>
                  </a:cubicBezTo>
                  <a:lnTo>
                    <a:pt x="1290" y="1836"/>
                  </a:lnTo>
                  <a:cubicBezTo>
                    <a:pt x="1308" y="1840"/>
                    <a:pt x="1326" y="1841"/>
                    <a:pt x="1344" y="1841"/>
                  </a:cubicBezTo>
                  <a:cubicBezTo>
                    <a:pt x="1503" y="1841"/>
                    <a:pt x="1659" y="1723"/>
                    <a:pt x="1688" y="1566"/>
                  </a:cubicBezTo>
                  <a:lnTo>
                    <a:pt x="1863" y="579"/>
                  </a:lnTo>
                  <a:cubicBezTo>
                    <a:pt x="1894" y="388"/>
                    <a:pt x="1767" y="213"/>
                    <a:pt x="1592" y="181"/>
                  </a:cubicBezTo>
                  <a:lnTo>
                    <a:pt x="605" y="6"/>
                  </a:lnTo>
                  <a:cubicBezTo>
                    <a:pt x="583" y="2"/>
                    <a:pt x="562" y="1"/>
                    <a:pt x="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77;p64">
              <a:extLst>
                <a:ext uri="{FF2B5EF4-FFF2-40B4-BE49-F238E27FC236}">
                  <a16:creationId xmlns:a16="http://schemas.microsoft.com/office/drawing/2014/main" id="{8BD052F4-B520-4668-9C2B-2764C2CDBFB3}"/>
                </a:ext>
              </a:extLst>
            </p:cNvPr>
            <p:cNvSpPr/>
            <p:nvPr/>
          </p:nvSpPr>
          <p:spPr>
            <a:xfrm>
              <a:off x="8113226" y="4479189"/>
              <a:ext cx="92913" cy="90287"/>
            </a:xfrm>
            <a:custGeom>
              <a:avLst/>
              <a:gdLst/>
              <a:ahLst/>
              <a:cxnLst/>
              <a:rect l="l" t="t" r="r" b="b"/>
              <a:pathLst>
                <a:path w="1911" h="1857" extrusionOk="0">
                  <a:moveTo>
                    <a:pt x="563" y="0"/>
                  </a:moveTo>
                  <a:cubicBezTo>
                    <a:pt x="395" y="0"/>
                    <a:pt x="252" y="120"/>
                    <a:pt x="223" y="291"/>
                  </a:cubicBezTo>
                  <a:lnTo>
                    <a:pt x="48" y="1278"/>
                  </a:lnTo>
                  <a:cubicBezTo>
                    <a:pt x="0" y="1453"/>
                    <a:pt x="128" y="1629"/>
                    <a:pt x="319" y="1660"/>
                  </a:cubicBezTo>
                  <a:lnTo>
                    <a:pt x="1305" y="1851"/>
                  </a:lnTo>
                  <a:cubicBezTo>
                    <a:pt x="1324" y="1855"/>
                    <a:pt x="1342" y="1856"/>
                    <a:pt x="1360" y="1856"/>
                  </a:cubicBezTo>
                  <a:cubicBezTo>
                    <a:pt x="1515" y="1856"/>
                    <a:pt x="1659" y="1738"/>
                    <a:pt x="1687" y="1581"/>
                  </a:cubicBezTo>
                  <a:lnTo>
                    <a:pt x="1878" y="594"/>
                  </a:lnTo>
                  <a:cubicBezTo>
                    <a:pt x="1910" y="403"/>
                    <a:pt x="1783" y="228"/>
                    <a:pt x="1608" y="196"/>
                  </a:cubicBezTo>
                  <a:lnTo>
                    <a:pt x="621" y="5"/>
                  </a:lnTo>
                  <a:cubicBezTo>
                    <a:pt x="601" y="2"/>
                    <a:pt x="582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78;p64">
              <a:extLst>
                <a:ext uri="{FF2B5EF4-FFF2-40B4-BE49-F238E27FC236}">
                  <a16:creationId xmlns:a16="http://schemas.microsoft.com/office/drawing/2014/main" id="{C8F02823-B325-4FFB-BA7E-35C2D1F3166D}"/>
                </a:ext>
              </a:extLst>
            </p:cNvPr>
            <p:cNvSpPr/>
            <p:nvPr/>
          </p:nvSpPr>
          <p:spPr>
            <a:xfrm>
              <a:off x="8217708" y="4498491"/>
              <a:ext cx="92135" cy="89558"/>
            </a:xfrm>
            <a:custGeom>
              <a:avLst/>
              <a:gdLst/>
              <a:ahLst/>
              <a:cxnLst/>
              <a:rect l="l" t="t" r="r" b="b"/>
              <a:pathLst>
                <a:path w="1895" h="1842" extrusionOk="0">
                  <a:moveTo>
                    <a:pt x="551" y="1"/>
                  </a:moveTo>
                  <a:cubicBezTo>
                    <a:pt x="395" y="1"/>
                    <a:pt x="250" y="120"/>
                    <a:pt x="207" y="276"/>
                  </a:cubicBezTo>
                  <a:lnTo>
                    <a:pt x="32" y="1263"/>
                  </a:lnTo>
                  <a:cubicBezTo>
                    <a:pt x="0" y="1454"/>
                    <a:pt x="127" y="1629"/>
                    <a:pt x="302" y="1661"/>
                  </a:cubicBezTo>
                  <a:lnTo>
                    <a:pt x="1289" y="1836"/>
                  </a:lnTo>
                  <a:cubicBezTo>
                    <a:pt x="1311" y="1840"/>
                    <a:pt x="1333" y="1842"/>
                    <a:pt x="1354" y="1842"/>
                  </a:cubicBezTo>
                  <a:cubicBezTo>
                    <a:pt x="1518" y="1842"/>
                    <a:pt x="1659" y="1735"/>
                    <a:pt x="1687" y="1566"/>
                  </a:cubicBezTo>
                  <a:lnTo>
                    <a:pt x="1862" y="579"/>
                  </a:lnTo>
                  <a:cubicBezTo>
                    <a:pt x="1894" y="404"/>
                    <a:pt x="1783" y="229"/>
                    <a:pt x="1592" y="197"/>
                  </a:cubicBezTo>
                  <a:lnTo>
                    <a:pt x="605" y="6"/>
                  </a:lnTo>
                  <a:cubicBezTo>
                    <a:pt x="587" y="3"/>
                    <a:pt x="569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79;p64">
              <a:extLst>
                <a:ext uri="{FF2B5EF4-FFF2-40B4-BE49-F238E27FC236}">
                  <a16:creationId xmlns:a16="http://schemas.microsoft.com/office/drawing/2014/main" id="{16031E3E-F5FE-401D-B1F5-414178BC941B}"/>
                </a:ext>
              </a:extLst>
            </p:cNvPr>
            <p:cNvSpPr/>
            <p:nvPr/>
          </p:nvSpPr>
          <p:spPr>
            <a:xfrm>
              <a:off x="7915103" y="3597434"/>
              <a:ext cx="565742" cy="156070"/>
            </a:xfrm>
            <a:custGeom>
              <a:avLst/>
              <a:gdLst/>
              <a:ahLst/>
              <a:cxnLst/>
              <a:rect l="l" t="t" r="r" b="b"/>
              <a:pathLst>
                <a:path w="11636" h="3210" extrusionOk="0">
                  <a:moveTo>
                    <a:pt x="726" y="1"/>
                  </a:moveTo>
                  <a:cubicBezTo>
                    <a:pt x="405" y="1"/>
                    <a:pt x="121" y="226"/>
                    <a:pt x="64" y="552"/>
                  </a:cubicBezTo>
                  <a:cubicBezTo>
                    <a:pt x="0" y="918"/>
                    <a:pt x="239" y="1269"/>
                    <a:pt x="605" y="1332"/>
                  </a:cubicBezTo>
                  <a:lnTo>
                    <a:pt x="10792" y="3195"/>
                  </a:lnTo>
                  <a:cubicBezTo>
                    <a:pt x="10838" y="3204"/>
                    <a:pt x="10883" y="3209"/>
                    <a:pt x="10927" y="3209"/>
                  </a:cubicBezTo>
                  <a:cubicBezTo>
                    <a:pt x="11238" y="3209"/>
                    <a:pt x="11503" y="2976"/>
                    <a:pt x="11572" y="2669"/>
                  </a:cubicBezTo>
                  <a:cubicBezTo>
                    <a:pt x="11636" y="2303"/>
                    <a:pt x="11397" y="1953"/>
                    <a:pt x="11031" y="1889"/>
                  </a:cubicBezTo>
                  <a:lnTo>
                    <a:pt x="844" y="11"/>
                  </a:lnTo>
                  <a:cubicBezTo>
                    <a:pt x="804" y="4"/>
                    <a:pt x="765" y="1"/>
                    <a:pt x="7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80;p64">
              <a:extLst>
                <a:ext uri="{FF2B5EF4-FFF2-40B4-BE49-F238E27FC236}">
                  <a16:creationId xmlns:a16="http://schemas.microsoft.com/office/drawing/2014/main" id="{612574D7-A35A-4E9C-9DC9-571CA92FEB0F}"/>
                </a:ext>
              </a:extLst>
            </p:cNvPr>
            <p:cNvSpPr/>
            <p:nvPr/>
          </p:nvSpPr>
          <p:spPr>
            <a:xfrm>
              <a:off x="7898865" y="3703472"/>
              <a:ext cx="565742" cy="155827"/>
            </a:xfrm>
            <a:custGeom>
              <a:avLst/>
              <a:gdLst/>
              <a:ahLst/>
              <a:cxnLst/>
              <a:rect l="l" t="t" r="r" b="b"/>
              <a:pathLst>
                <a:path w="11636" h="3205" extrusionOk="0">
                  <a:moveTo>
                    <a:pt x="730" y="0"/>
                  </a:moveTo>
                  <a:cubicBezTo>
                    <a:pt x="421" y="0"/>
                    <a:pt x="135" y="226"/>
                    <a:pt x="64" y="552"/>
                  </a:cubicBezTo>
                  <a:cubicBezTo>
                    <a:pt x="0" y="918"/>
                    <a:pt x="239" y="1268"/>
                    <a:pt x="605" y="1332"/>
                  </a:cubicBezTo>
                  <a:lnTo>
                    <a:pt x="10792" y="3194"/>
                  </a:lnTo>
                  <a:cubicBezTo>
                    <a:pt x="10832" y="3201"/>
                    <a:pt x="10871" y="3204"/>
                    <a:pt x="10911" y="3204"/>
                  </a:cubicBezTo>
                  <a:cubicBezTo>
                    <a:pt x="11231" y="3204"/>
                    <a:pt x="11515" y="2979"/>
                    <a:pt x="11572" y="2653"/>
                  </a:cubicBezTo>
                  <a:cubicBezTo>
                    <a:pt x="11636" y="2303"/>
                    <a:pt x="11397" y="1953"/>
                    <a:pt x="11031" y="1889"/>
                  </a:cubicBezTo>
                  <a:lnTo>
                    <a:pt x="844" y="11"/>
                  </a:lnTo>
                  <a:cubicBezTo>
                    <a:pt x="806" y="4"/>
                    <a:pt x="768" y="0"/>
                    <a:pt x="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81;p64">
              <a:extLst>
                <a:ext uri="{FF2B5EF4-FFF2-40B4-BE49-F238E27FC236}">
                  <a16:creationId xmlns:a16="http://schemas.microsoft.com/office/drawing/2014/main" id="{98E6228C-3CF7-463E-B927-C6116F0119D3}"/>
                </a:ext>
              </a:extLst>
            </p:cNvPr>
            <p:cNvSpPr/>
            <p:nvPr/>
          </p:nvSpPr>
          <p:spPr>
            <a:xfrm>
              <a:off x="7883355" y="3809510"/>
              <a:ext cx="565013" cy="155827"/>
            </a:xfrm>
            <a:custGeom>
              <a:avLst/>
              <a:gdLst/>
              <a:ahLst/>
              <a:cxnLst/>
              <a:rect l="l" t="t" r="r" b="b"/>
              <a:pathLst>
                <a:path w="11621" h="3205" extrusionOk="0">
                  <a:moveTo>
                    <a:pt x="726" y="0"/>
                  </a:moveTo>
                  <a:cubicBezTo>
                    <a:pt x="406" y="0"/>
                    <a:pt x="121" y="225"/>
                    <a:pt x="64" y="552"/>
                  </a:cubicBezTo>
                  <a:cubicBezTo>
                    <a:pt x="1" y="918"/>
                    <a:pt x="239" y="1268"/>
                    <a:pt x="606" y="1332"/>
                  </a:cubicBezTo>
                  <a:lnTo>
                    <a:pt x="10777" y="3194"/>
                  </a:lnTo>
                  <a:cubicBezTo>
                    <a:pt x="10817" y="3201"/>
                    <a:pt x="10856" y="3204"/>
                    <a:pt x="10895" y="3204"/>
                  </a:cubicBezTo>
                  <a:cubicBezTo>
                    <a:pt x="11216" y="3204"/>
                    <a:pt x="11500" y="2979"/>
                    <a:pt x="11557" y="2653"/>
                  </a:cubicBezTo>
                  <a:cubicBezTo>
                    <a:pt x="11620" y="2287"/>
                    <a:pt x="11382" y="1952"/>
                    <a:pt x="11016" y="1873"/>
                  </a:cubicBezTo>
                  <a:lnTo>
                    <a:pt x="844" y="10"/>
                  </a:lnTo>
                  <a:cubicBezTo>
                    <a:pt x="805" y="3"/>
                    <a:pt x="765" y="0"/>
                    <a:pt x="7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82;p64">
              <a:extLst>
                <a:ext uri="{FF2B5EF4-FFF2-40B4-BE49-F238E27FC236}">
                  <a16:creationId xmlns:a16="http://schemas.microsoft.com/office/drawing/2014/main" id="{86DAAAC3-C92C-425E-967D-07209F004480}"/>
                </a:ext>
              </a:extLst>
            </p:cNvPr>
            <p:cNvSpPr/>
            <p:nvPr/>
          </p:nvSpPr>
          <p:spPr>
            <a:xfrm>
              <a:off x="7867116" y="3915500"/>
              <a:ext cx="565791" cy="155827"/>
            </a:xfrm>
            <a:custGeom>
              <a:avLst/>
              <a:gdLst/>
              <a:ahLst/>
              <a:cxnLst/>
              <a:rect l="l" t="t" r="r" b="b"/>
              <a:pathLst>
                <a:path w="11637" h="3205" extrusionOk="0">
                  <a:moveTo>
                    <a:pt x="726" y="1"/>
                  </a:moveTo>
                  <a:cubicBezTo>
                    <a:pt x="405" y="1"/>
                    <a:pt x="121" y="226"/>
                    <a:pt x="64" y="552"/>
                  </a:cubicBezTo>
                  <a:cubicBezTo>
                    <a:pt x="0" y="918"/>
                    <a:pt x="239" y="1269"/>
                    <a:pt x="605" y="1332"/>
                  </a:cubicBezTo>
                  <a:lnTo>
                    <a:pt x="10792" y="3195"/>
                  </a:lnTo>
                  <a:cubicBezTo>
                    <a:pt x="10831" y="3201"/>
                    <a:pt x="10869" y="3205"/>
                    <a:pt x="10906" y="3205"/>
                  </a:cubicBezTo>
                  <a:cubicBezTo>
                    <a:pt x="11215" y="3205"/>
                    <a:pt x="11500" y="2980"/>
                    <a:pt x="11557" y="2653"/>
                  </a:cubicBezTo>
                  <a:cubicBezTo>
                    <a:pt x="11636" y="2287"/>
                    <a:pt x="11397" y="1937"/>
                    <a:pt x="11031" y="1873"/>
                  </a:cubicBezTo>
                  <a:lnTo>
                    <a:pt x="844" y="11"/>
                  </a:lnTo>
                  <a:cubicBezTo>
                    <a:pt x="804" y="4"/>
                    <a:pt x="765" y="1"/>
                    <a:pt x="7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83;p64">
              <a:extLst>
                <a:ext uri="{FF2B5EF4-FFF2-40B4-BE49-F238E27FC236}">
                  <a16:creationId xmlns:a16="http://schemas.microsoft.com/office/drawing/2014/main" id="{46E3D6F3-E41A-4FE0-9FA8-4CF1A6A8AC92}"/>
                </a:ext>
              </a:extLst>
            </p:cNvPr>
            <p:cNvSpPr/>
            <p:nvPr/>
          </p:nvSpPr>
          <p:spPr>
            <a:xfrm>
              <a:off x="7841591" y="4021538"/>
              <a:ext cx="565742" cy="155827"/>
            </a:xfrm>
            <a:custGeom>
              <a:avLst/>
              <a:gdLst/>
              <a:ahLst/>
              <a:cxnLst/>
              <a:rect l="l" t="t" r="r" b="b"/>
              <a:pathLst>
                <a:path w="11636" h="3205" extrusionOk="0">
                  <a:moveTo>
                    <a:pt x="725" y="1"/>
                  </a:moveTo>
                  <a:cubicBezTo>
                    <a:pt x="405" y="1"/>
                    <a:pt x="121" y="226"/>
                    <a:pt x="64" y="552"/>
                  </a:cubicBezTo>
                  <a:cubicBezTo>
                    <a:pt x="0" y="902"/>
                    <a:pt x="239" y="1252"/>
                    <a:pt x="605" y="1332"/>
                  </a:cubicBezTo>
                  <a:lnTo>
                    <a:pt x="10776" y="3194"/>
                  </a:lnTo>
                  <a:cubicBezTo>
                    <a:pt x="10816" y="3201"/>
                    <a:pt x="10856" y="3205"/>
                    <a:pt x="10895" y="3205"/>
                  </a:cubicBezTo>
                  <a:cubicBezTo>
                    <a:pt x="11215" y="3205"/>
                    <a:pt x="11499" y="2979"/>
                    <a:pt x="11556" y="2653"/>
                  </a:cubicBezTo>
                  <a:cubicBezTo>
                    <a:pt x="11636" y="2287"/>
                    <a:pt x="11381" y="1937"/>
                    <a:pt x="11031" y="1873"/>
                  </a:cubicBezTo>
                  <a:lnTo>
                    <a:pt x="844" y="11"/>
                  </a:lnTo>
                  <a:cubicBezTo>
                    <a:pt x="804" y="4"/>
                    <a:pt x="764" y="1"/>
                    <a:pt x="7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84;p64">
              <a:extLst>
                <a:ext uri="{FF2B5EF4-FFF2-40B4-BE49-F238E27FC236}">
                  <a16:creationId xmlns:a16="http://schemas.microsoft.com/office/drawing/2014/main" id="{E3F9D8C5-1F14-49F8-ADD1-D86FE2788220}"/>
                </a:ext>
              </a:extLst>
            </p:cNvPr>
            <p:cNvSpPr/>
            <p:nvPr/>
          </p:nvSpPr>
          <p:spPr>
            <a:xfrm>
              <a:off x="7825304" y="4127576"/>
              <a:ext cx="565791" cy="155827"/>
            </a:xfrm>
            <a:custGeom>
              <a:avLst/>
              <a:gdLst/>
              <a:ahLst/>
              <a:cxnLst/>
              <a:rect l="l" t="t" r="r" b="b"/>
              <a:pathLst>
                <a:path w="11637" h="3205" extrusionOk="0">
                  <a:moveTo>
                    <a:pt x="726" y="0"/>
                  </a:moveTo>
                  <a:cubicBezTo>
                    <a:pt x="405" y="0"/>
                    <a:pt x="121" y="224"/>
                    <a:pt x="65" y="536"/>
                  </a:cubicBezTo>
                  <a:cubicBezTo>
                    <a:pt x="1" y="902"/>
                    <a:pt x="240" y="1252"/>
                    <a:pt x="606" y="1316"/>
                  </a:cubicBezTo>
                  <a:lnTo>
                    <a:pt x="10793" y="3194"/>
                  </a:lnTo>
                  <a:cubicBezTo>
                    <a:pt x="10833" y="3201"/>
                    <a:pt x="10872" y="3204"/>
                    <a:pt x="10911" y="3204"/>
                  </a:cubicBezTo>
                  <a:cubicBezTo>
                    <a:pt x="11229" y="3204"/>
                    <a:pt x="11502" y="2979"/>
                    <a:pt x="11573" y="2653"/>
                  </a:cubicBezTo>
                  <a:cubicBezTo>
                    <a:pt x="11637" y="2287"/>
                    <a:pt x="11398" y="1936"/>
                    <a:pt x="11032" y="1873"/>
                  </a:cubicBezTo>
                  <a:lnTo>
                    <a:pt x="845" y="10"/>
                  </a:lnTo>
                  <a:cubicBezTo>
                    <a:pt x="805" y="4"/>
                    <a:pt x="765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85;p64">
              <a:extLst>
                <a:ext uri="{FF2B5EF4-FFF2-40B4-BE49-F238E27FC236}">
                  <a16:creationId xmlns:a16="http://schemas.microsoft.com/office/drawing/2014/main" id="{6F4A56B7-7BBE-4ADF-8B6D-0659C53944D8}"/>
                </a:ext>
              </a:extLst>
            </p:cNvPr>
            <p:cNvSpPr/>
            <p:nvPr/>
          </p:nvSpPr>
          <p:spPr>
            <a:xfrm>
              <a:off x="7809065" y="4233323"/>
              <a:ext cx="565791" cy="155584"/>
            </a:xfrm>
            <a:custGeom>
              <a:avLst/>
              <a:gdLst/>
              <a:ahLst/>
              <a:cxnLst/>
              <a:rect l="l" t="t" r="r" b="b"/>
              <a:pathLst>
                <a:path w="11637" h="3200" extrusionOk="0">
                  <a:moveTo>
                    <a:pt x="708" y="1"/>
                  </a:moveTo>
                  <a:cubicBezTo>
                    <a:pt x="408" y="1"/>
                    <a:pt x="134" y="223"/>
                    <a:pt x="64" y="541"/>
                  </a:cubicBezTo>
                  <a:cubicBezTo>
                    <a:pt x="1" y="908"/>
                    <a:pt x="239" y="1258"/>
                    <a:pt x="606" y="1321"/>
                  </a:cubicBezTo>
                  <a:lnTo>
                    <a:pt x="10793" y="3184"/>
                  </a:lnTo>
                  <a:cubicBezTo>
                    <a:pt x="10840" y="3194"/>
                    <a:pt x="10888" y="3199"/>
                    <a:pt x="10934" y="3199"/>
                  </a:cubicBezTo>
                  <a:cubicBezTo>
                    <a:pt x="11245" y="3199"/>
                    <a:pt x="11517" y="2977"/>
                    <a:pt x="11573" y="2658"/>
                  </a:cubicBezTo>
                  <a:cubicBezTo>
                    <a:pt x="11636" y="2292"/>
                    <a:pt x="11398" y="1942"/>
                    <a:pt x="11031" y="1878"/>
                  </a:cubicBezTo>
                  <a:lnTo>
                    <a:pt x="844" y="16"/>
                  </a:lnTo>
                  <a:cubicBezTo>
                    <a:pt x="799" y="6"/>
                    <a:pt x="753" y="1"/>
                    <a:pt x="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86;p64">
              <a:extLst>
                <a:ext uri="{FF2B5EF4-FFF2-40B4-BE49-F238E27FC236}">
                  <a16:creationId xmlns:a16="http://schemas.microsoft.com/office/drawing/2014/main" id="{1B0D7529-5737-455C-80B5-68B665D994E6}"/>
                </a:ext>
              </a:extLst>
            </p:cNvPr>
            <p:cNvSpPr/>
            <p:nvPr/>
          </p:nvSpPr>
          <p:spPr>
            <a:xfrm>
              <a:off x="7972474" y="4730355"/>
              <a:ext cx="67290" cy="58198"/>
            </a:xfrm>
            <a:custGeom>
              <a:avLst/>
              <a:gdLst/>
              <a:ahLst/>
              <a:cxnLst/>
              <a:rect l="l" t="t" r="r" b="b"/>
              <a:pathLst>
                <a:path w="1384" h="1197" extrusionOk="0">
                  <a:moveTo>
                    <a:pt x="760" y="0"/>
                  </a:moveTo>
                  <a:cubicBezTo>
                    <a:pt x="345" y="0"/>
                    <a:pt x="1" y="463"/>
                    <a:pt x="205" y="872"/>
                  </a:cubicBezTo>
                  <a:cubicBezTo>
                    <a:pt x="314" y="1097"/>
                    <a:pt x="520" y="1196"/>
                    <a:pt x="727" y="1196"/>
                  </a:cubicBezTo>
                  <a:cubicBezTo>
                    <a:pt x="1003" y="1196"/>
                    <a:pt x="1281" y="1019"/>
                    <a:pt x="1335" y="728"/>
                  </a:cubicBezTo>
                  <a:cubicBezTo>
                    <a:pt x="1383" y="490"/>
                    <a:pt x="1319" y="283"/>
                    <a:pt x="1176" y="155"/>
                  </a:cubicBezTo>
                  <a:cubicBezTo>
                    <a:pt x="1097" y="92"/>
                    <a:pt x="1001" y="44"/>
                    <a:pt x="874" y="12"/>
                  </a:cubicBezTo>
                  <a:cubicBezTo>
                    <a:pt x="836" y="4"/>
                    <a:pt x="798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Our Model</a:t>
            </a:r>
            <a:endParaRPr b="0" dirty="0"/>
          </a:p>
        </p:txBody>
      </p:sp>
      <p:sp>
        <p:nvSpPr>
          <p:cNvPr id="533" name="Google Shape;533;p44"/>
          <p:cNvSpPr txBox="1">
            <a:spLocks noGrp="1"/>
          </p:cNvSpPr>
          <p:nvPr>
            <p:ph type="subTitle" idx="1"/>
          </p:nvPr>
        </p:nvSpPr>
        <p:spPr>
          <a:xfrm>
            <a:off x="1801238" y="3184761"/>
            <a:ext cx="2262762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initiate requests for services</a:t>
            </a:r>
            <a:endParaRPr dirty="0"/>
          </a:p>
        </p:txBody>
      </p:sp>
      <p:sp>
        <p:nvSpPr>
          <p:cNvPr id="534" name="Google Shape;534;p44"/>
          <p:cNvSpPr txBox="1">
            <a:spLocks noGrp="1"/>
          </p:cNvSpPr>
          <p:nvPr>
            <p:ph type="subTitle" idx="2"/>
          </p:nvPr>
        </p:nvSpPr>
        <p:spPr>
          <a:xfrm>
            <a:off x="5080013" y="3184761"/>
            <a:ext cx="2262762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provides a function or service to the clients</a:t>
            </a:r>
            <a:endParaRPr dirty="0"/>
          </a:p>
        </p:txBody>
      </p:sp>
      <p:sp>
        <p:nvSpPr>
          <p:cNvPr id="535" name="Google Shape;535;p44"/>
          <p:cNvSpPr txBox="1">
            <a:spLocks noGrp="1"/>
          </p:cNvSpPr>
          <p:nvPr>
            <p:ph type="subTitle" idx="3"/>
          </p:nvPr>
        </p:nvSpPr>
        <p:spPr>
          <a:xfrm>
            <a:off x="1427369" y="2739836"/>
            <a:ext cx="30105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Clients</a:t>
            </a:r>
            <a:endParaRPr dirty="0"/>
          </a:p>
        </p:txBody>
      </p:sp>
      <p:sp>
        <p:nvSpPr>
          <p:cNvPr id="536" name="Google Shape;536;p44"/>
          <p:cNvSpPr txBox="1">
            <a:spLocks noGrp="1"/>
          </p:cNvSpPr>
          <p:nvPr>
            <p:ph type="subTitle" idx="4"/>
          </p:nvPr>
        </p:nvSpPr>
        <p:spPr>
          <a:xfrm>
            <a:off x="4706144" y="2739836"/>
            <a:ext cx="30105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</a:t>
            </a:r>
            <a:endParaRPr dirty="0"/>
          </a:p>
        </p:txBody>
      </p:sp>
      <p:sp>
        <p:nvSpPr>
          <p:cNvPr id="537" name="Google Shape;537;p44"/>
          <p:cNvSpPr/>
          <p:nvPr/>
        </p:nvSpPr>
        <p:spPr>
          <a:xfrm>
            <a:off x="895978" y="924725"/>
            <a:ext cx="498576" cy="450007"/>
          </a:xfrm>
          <a:custGeom>
            <a:avLst/>
            <a:gdLst/>
            <a:ahLst/>
            <a:cxnLst/>
            <a:rect l="l" t="t" r="r" b="b"/>
            <a:pathLst>
              <a:path w="8007" h="7227" extrusionOk="0">
                <a:moveTo>
                  <a:pt x="3996" y="1"/>
                </a:moveTo>
                <a:cubicBezTo>
                  <a:pt x="3942" y="1"/>
                  <a:pt x="3884" y="38"/>
                  <a:pt x="3884" y="99"/>
                </a:cubicBezTo>
                <a:cubicBezTo>
                  <a:pt x="3884" y="402"/>
                  <a:pt x="3868" y="688"/>
                  <a:pt x="3836" y="975"/>
                </a:cubicBezTo>
                <a:cubicBezTo>
                  <a:pt x="3773" y="1452"/>
                  <a:pt x="3693" y="1993"/>
                  <a:pt x="3423" y="2407"/>
                </a:cubicBezTo>
                <a:cubicBezTo>
                  <a:pt x="3200" y="2741"/>
                  <a:pt x="2786" y="2837"/>
                  <a:pt x="2436" y="2917"/>
                </a:cubicBezTo>
                <a:cubicBezTo>
                  <a:pt x="1958" y="3028"/>
                  <a:pt x="1465" y="3092"/>
                  <a:pt x="987" y="3123"/>
                </a:cubicBezTo>
                <a:cubicBezTo>
                  <a:pt x="701" y="3155"/>
                  <a:pt x="414" y="3171"/>
                  <a:pt x="144" y="3171"/>
                </a:cubicBezTo>
                <a:cubicBezTo>
                  <a:pt x="0" y="3171"/>
                  <a:pt x="0" y="3394"/>
                  <a:pt x="144" y="3394"/>
                </a:cubicBezTo>
                <a:cubicBezTo>
                  <a:pt x="844" y="3442"/>
                  <a:pt x="1576" y="3569"/>
                  <a:pt x="2245" y="3808"/>
                </a:cubicBezTo>
                <a:cubicBezTo>
                  <a:pt x="2658" y="3951"/>
                  <a:pt x="3120" y="4158"/>
                  <a:pt x="3359" y="4556"/>
                </a:cubicBezTo>
                <a:cubicBezTo>
                  <a:pt x="3629" y="5002"/>
                  <a:pt x="3725" y="5559"/>
                  <a:pt x="3789" y="6068"/>
                </a:cubicBezTo>
                <a:cubicBezTo>
                  <a:pt x="3820" y="6418"/>
                  <a:pt x="3852" y="6769"/>
                  <a:pt x="3852" y="7119"/>
                </a:cubicBezTo>
                <a:cubicBezTo>
                  <a:pt x="3852" y="7190"/>
                  <a:pt x="3904" y="7226"/>
                  <a:pt x="3958" y="7226"/>
                </a:cubicBezTo>
                <a:cubicBezTo>
                  <a:pt x="4011" y="7226"/>
                  <a:pt x="4067" y="7190"/>
                  <a:pt x="4075" y="7119"/>
                </a:cubicBezTo>
                <a:cubicBezTo>
                  <a:pt x="4123" y="6371"/>
                  <a:pt x="4282" y="5575"/>
                  <a:pt x="4584" y="4890"/>
                </a:cubicBezTo>
                <a:cubicBezTo>
                  <a:pt x="4696" y="4667"/>
                  <a:pt x="4823" y="4445"/>
                  <a:pt x="4998" y="4269"/>
                </a:cubicBezTo>
                <a:cubicBezTo>
                  <a:pt x="5158" y="4110"/>
                  <a:pt x="5349" y="3999"/>
                  <a:pt x="5555" y="3903"/>
                </a:cubicBezTo>
                <a:cubicBezTo>
                  <a:pt x="6001" y="3696"/>
                  <a:pt x="6495" y="3585"/>
                  <a:pt x="6988" y="3505"/>
                </a:cubicBezTo>
                <a:cubicBezTo>
                  <a:pt x="7275" y="3458"/>
                  <a:pt x="7593" y="3410"/>
                  <a:pt x="7895" y="3394"/>
                </a:cubicBezTo>
                <a:cubicBezTo>
                  <a:pt x="7975" y="3394"/>
                  <a:pt x="8007" y="3330"/>
                  <a:pt x="7991" y="3267"/>
                </a:cubicBezTo>
                <a:cubicBezTo>
                  <a:pt x="7991" y="3219"/>
                  <a:pt x="7959" y="3171"/>
                  <a:pt x="7895" y="3171"/>
                </a:cubicBezTo>
                <a:cubicBezTo>
                  <a:pt x="7764" y="3177"/>
                  <a:pt x="7633" y="3181"/>
                  <a:pt x="7502" y="3181"/>
                </a:cubicBezTo>
                <a:cubicBezTo>
                  <a:pt x="6966" y="3181"/>
                  <a:pt x="6433" y="3127"/>
                  <a:pt x="5922" y="3012"/>
                </a:cubicBezTo>
                <a:cubicBezTo>
                  <a:pt x="5540" y="2917"/>
                  <a:pt x="5142" y="2789"/>
                  <a:pt x="4903" y="2455"/>
                </a:cubicBezTo>
                <a:cubicBezTo>
                  <a:pt x="4632" y="2041"/>
                  <a:pt x="4473" y="1532"/>
                  <a:pt x="4346" y="1070"/>
                </a:cubicBezTo>
                <a:cubicBezTo>
                  <a:pt x="4250" y="736"/>
                  <a:pt x="4171" y="402"/>
                  <a:pt x="4091" y="83"/>
                </a:cubicBezTo>
                <a:cubicBezTo>
                  <a:pt x="4084" y="26"/>
                  <a:pt x="4041" y="1"/>
                  <a:pt x="39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" name="Google Shape;538;p44"/>
          <p:cNvGrpSpPr/>
          <p:nvPr/>
        </p:nvGrpSpPr>
        <p:grpSpPr>
          <a:xfrm>
            <a:off x="579117" y="3751374"/>
            <a:ext cx="777071" cy="974272"/>
            <a:chOff x="579117" y="3751374"/>
            <a:chExt cx="777071" cy="974272"/>
          </a:xfrm>
        </p:grpSpPr>
        <p:sp>
          <p:nvSpPr>
            <p:cNvPr id="539" name="Google Shape;539;p44"/>
            <p:cNvSpPr/>
            <p:nvPr/>
          </p:nvSpPr>
          <p:spPr>
            <a:xfrm>
              <a:off x="579117" y="3751374"/>
              <a:ext cx="777071" cy="974272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4"/>
            <p:cNvSpPr/>
            <p:nvPr/>
          </p:nvSpPr>
          <p:spPr>
            <a:xfrm>
              <a:off x="706851" y="4581836"/>
              <a:ext cx="446615" cy="121871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4"/>
            <p:cNvSpPr/>
            <p:nvPr/>
          </p:nvSpPr>
          <p:spPr>
            <a:xfrm>
              <a:off x="723444" y="4314020"/>
              <a:ext cx="418366" cy="32686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4"/>
            <p:cNvSpPr/>
            <p:nvPr/>
          </p:nvSpPr>
          <p:spPr>
            <a:xfrm>
              <a:off x="601229" y="3775686"/>
              <a:ext cx="727327" cy="644009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774422" y="3937379"/>
              <a:ext cx="370436" cy="32543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818647" y="3977281"/>
              <a:ext cx="280789" cy="246443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4"/>
            <p:cNvSpPr/>
            <p:nvPr/>
          </p:nvSpPr>
          <p:spPr>
            <a:xfrm>
              <a:off x="864106" y="4018534"/>
              <a:ext cx="188016" cy="164938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906517" y="4056623"/>
              <a:ext cx="101996" cy="89763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953288" y="4039450"/>
              <a:ext cx="111258" cy="52831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782410" y="3776303"/>
              <a:ext cx="393784" cy="207312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922455" y="3815549"/>
              <a:ext cx="108171" cy="97558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44"/>
          <p:cNvSpPr/>
          <p:nvPr/>
        </p:nvSpPr>
        <p:spPr>
          <a:xfrm>
            <a:off x="7789290" y="3896288"/>
            <a:ext cx="498576" cy="450007"/>
          </a:xfrm>
          <a:custGeom>
            <a:avLst/>
            <a:gdLst/>
            <a:ahLst/>
            <a:cxnLst/>
            <a:rect l="l" t="t" r="r" b="b"/>
            <a:pathLst>
              <a:path w="8007" h="7227" extrusionOk="0">
                <a:moveTo>
                  <a:pt x="3996" y="1"/>
                </a:moveTo>
                <a:cubicBezTo>
                  <a:pt x="3942" y="1"/>
                  <a:pt x="3884" y="38"/>
                  <a:pt x="3884" y="99"/>
                </a:cubicBezTo>
                <a:cubicBezTo>
                  <a:pt x="3884" y="402"/>
                  <a:pt x="3868" y="688"/>
                  <a:pt x="3836" y="975"/>
                </a:cubicBezTo>
                <a:cubicBezTo>
                  <a:pt x="3773" y="1452"/>
                  <a:pt x="3693" y="1993"/>
                  <a:pt x="3423" y="2407"/>
                </a:cubicBezTo>
                <a:cubicBezTo>
                  <a:pt x="3200" y="2741"/>
                  <a:pt x="2786" y="2837"/>
                  <a:pt x="2436" y="2917"/>
                </a:cubicBezTo>
                <a:cubicBezTo>
                  <a:pt x="1958" y="3028"/>
                  <a:pt x="1465" y="3092"/>
                  <a:pt x="987" y="3123"/>
                </a:cubicBezTo>
                <a:cubicBezTo>
                  <a:pt x="701" y="3155"/>
                  <a:pt x="414" y="3171"/>
                  <a:pt x="144" y="3171"/>
                </a:cubicBezTo>
                <a:cubicBezTo>
                  <a:pt x="0" y="3171"/>
                  <a:pt x="0" y="3394"/>
                  <a:pt x="144" y="3394"/>
                </a:cubicBezTo>
                <a:cubicBezTo>
                  <a:pt x="844" y="3442"/>
                  <a:pt x="1576" y="3569"/>
                  <a:pt x="2245" y="3808"/>
                </a:cubicBezTo>
                <a:cubicBezTo>
                  <a:pt x="2658" y="3951"/>
                  <a:pt x="3120" y="4158"/>
                  <a:pt x="3359" y="4556"/>
                </a:cubicBezTo>
                <a:cubicBezTo>
                  <a:pt x="3629" y="5002"/>
                  <a:pt x="3725" y="5559"/>
                  <a:pt x="3789" y="6068"/>
                </a:cubicBezTo>
                <a:cubicBezTo>
                  <a:pt x="3820" y="6418"/>
                  <a:pt x="3852" y="6769"/>
                  <a:pt x="3852" y="7119"/>
                </a:cubicBezTo>
                <a:cubicBezTo>
                  <a:pt x="3852" y="7190"/>
                  <a:pt x="3904" y="7226"/>
                  <a:pt x="3958" y="7226"/>
                </a:cubicBezTo>
                <a:cubicBezTo>
                  <a:pt x="4011" y="7226"/>
                  <a:pt x="4067" y="7190"/>
                  <a:pt x="4075" y="7119"/>
                </a:cubicBezTo>
                <a:cubicBezTo>
                  <a:pt x="4123" y="6371"/>
                  <a:pt x="4282" y="5575"/>
                  <a:pt x="4584" y="4890"/>
                </a:cubicBezTo>
                <a:cubicBezTo>
                  <a:pt x="4696" y="4667"/>
                  <a:pt x="4823" y="4445"/>
                  <a:pt x="4998" y="4269"/>
                </a:cubicBezTo>
                <a:cubicBezTo>
                  <a:pt x="5158" y="4110"/>
                  <a:pt x="5349" y="3999"/>
                  <a:pt x="5555" y="3903"/>
                </a:cubicBezTo>
                <a:cubicBezTo>
                  <a:pt x="6001" y="3696"/>
                  <a:pt x="6495" y="3585"/>
                  <a:pt x="6988" y="3505"/>
                </a:cubicBezTo>
                <a:cubicBezTo>
                  <a:pt x="7275" y="3458"/>
                  <a:pt x="7593" y="3410"/>
                  <a:pt x="7895" y="3394"/>
                </a:cubicBezTo>
                <a:cubicBezTo>
                  <a:pt x="7975" y="3394"/>
                  <a:pt x="8007" y="3330"/>
                  <a:pt x="7991" y="3267"/>
                </a:cubicBezTo>
                <a:cubicBezTo>
                  <a:pt x="7991" y="3219"/>
                  <a:pt x="7959" y="3171"/>
                  <a:pt x="7895" y="3171"/>
                </a:cubicBezTo>
                <a:cubicBezTo>
                  <a:pt x="7764" y="3177"/>
                  <a:pt x="7633" y="3181"/>
                  <a:pt x="7502" y="3181"/>
                </a:cubicBezTo>
                <a:cubicBezTo>
                  <a:pt x="6966" y="3181"/>
                  <a:pt x="6433" y="3127"/>
                  <a:pt x="5922" y="3012"/>
                </a:cubicBezTo>
                <a:cubicBezTo>
                  <a:pt x="5540" y="2917"/>
                  <a:pt x="5142" y="2789"/>
                  <a:pt x="4903" y="2455"/>
                </a:cubicBezTo>
                <a:cubicBezTo>
                  <a:pt x="4632" y="2041"/>
                  <a:pt x="4473" y="1532"/>
                  <a:pt x="4346" y="1070"/>
                </a:cubicBezTo>
                <a:cubicBezTo>
                  <a:pt x="4250" y="736"/>
                  <a:pt x="4171" y="402"/>
                  <a:pt x="4091" y="83"/>
                </a:cubicBezTo>
                <a:cubicBezTo>
                  <a:pt x="4084" y="26"/>
                  <a:pt x="4041" y="1"/>
                  <a:pt x="3996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44"/>
          <p:cNvGrpSpPr/>
          <p:nvPr/>
        </p:nvGrpSpPr>
        <p:grpSpPr>
          <a:xfrm>
            <a:off x="2445373" y="1589568"/>
            <a:ext cx="974492" cy="974482"/>
            <a:chOff x="5724150" y="1585950"/>
            <a:chExt cx="974492" cy="974482"/>
          </a:xfrm>
        </p:grpSpPr>
        <p:sp>
          <p:nvSpPr>
            <p:cNvPr id="552" name="Google Shape;552;p44"/>
            <p:cNvSpPr/>
            <p:nvPr/>
          </p:nvSpPr>
          <p:spPr>
            <a:xfrm>
              <a:off x="5724150" y="1585950"/>
              <a:ext cx="974492" cy="974482"/>
            </a:xfrm>
            <a:custGeom>
              <a:avLst/>
              <a:gdLst/>
              <a:ahLst/>
              <a:cxnLst/>
              <a:rect l="l" t="t" r="r" b="b"/>
              <a:pathLst>
                <a:path w="99286" h="99285" extrusionOk="0">
                  <a:moveTo>
                    <a:pt x="52764" y="44442"/>
                  </a:moveTo>
                  <a:cubicBezTo>
                    <a:pt x="53520" y="45198"/>
                    <a:pt x="54087" y="45765"/>
                    <a:pt x="54844" y="46522"/>
                  </a:cubicBezTo>
                  <a:cubicBezTo>
                    <a:pt x="53898" y="46711"/>
                    <a:pt x="52953" y="46900"/>
                    <a:pt x="52196" y="47089"/>
                  </a:cubicBezTo>
                  <a:cubicBezTo>
                    <a:pt x="52385" y="46333"/>
                    <a:pt x="52574" y="45387"/>
                    <a:pt x="52764" y="44442"/>
                  </a:cubicBezTo>
                  <a:close/>
                  <a:moveTo>
                    <a:pt x="72620" y="0"/>
                  </a:moveTo>
                  <a:cubicBezTo>
                    <a:pt x="59761" y="0"/>
                    <a:pt x="48981" y="9267"/>
                    <a:pt x="46523" y="21370"/>
                  </a:cubicBezTo>
                  <a:cubicBezTo>
                    <a:pt x="41606" y="15886"/>
                    <a:pt x="34609" y="12482"/>
                    <a:pt x="26666" y="12482"/>
                  </a:cubicBezTo>
                  <a:cubicBezTo>
                    <a:pt x="11915" y="12482"/>
                    <a:pt x="1" y="24396"/>
                    <a:pt x="1" y="39146"/>
                  </a:cubicBezTo>
                  <a:cubicBezTo>
                    <a:pt x="1" y="53897"/>
                    <a:pt x="11915" y="65811"/>
                    <a:pt x="26666" y="65811"/>
                  </a:cubicBezTo>
                  <a:cubicBezTo>
                    <a:pt x="29503" y="65811"/>
                    <a:pt x="32150" y="65433"/>
                    <a:pt x="34609" y="64487"/>
                  </a:cubicBezTo>
                  <a:lnTo>
                    <a:pt x="34609" y="64487"/>
                  </a:lnTo>
                  <a:cubicBezTo>
                    <a:pt x="33852" y="67135"/>
                    <a:pt x="33474" y="69783"/>
                    <a:pt x="33474" y="72619"/>
                  </a:cubicBezTo>
                  <a:cubicBezTo>
                    <a:pt x="33474" y="87370"/>
                    <a:pt x="45388" y="99284"/>
                    <a:pt x="60139" y="99284"/>
                  </a:cubicBezTo>
                  <a:cubicBezTo>
                    <a:pt x="74701" y="99284"/>
                    <a:pt x="86804" y="87370"/>
                    <a:pt x="86804" y="72619"/>
                  </a:cubicBezTo>
                  <a:cubicBezTo>
                    <a:pt x="86804" y="64677"/>
                    <a:pt x="83211" y="57679"/>
                    <a:pt x="77727" y="52762"/>
                  </a:cubicBezTo>
                  <a:cubicBezTo>
                    <a:pt x="90019" y="50493"/>
                    <a:pt x="99285" y="39525"/>
                    <a:pt x="99285" y="26665"/>
                  </a:cubicBezTo>
                  <a:cubicBezTo>
                    <a:pt x="99285" y="11914"/>
                    <a:pt x="87371" y="0"/>
                    <a:pt x="72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4"/>
            <p:cNvSpPr/>
            <p:nvPr/>
          </p:nvSpPr>
          <p:spPr>
            <a:xfrm>
              <a:off x="5770544" y="1754814"/>
              <a:ext cx="430643" cy="430633"/>
            </a:xfrm>
            <a:custGeom>
              <a:avLst/>
              <a:gdLst/>
              <a:ahLst/>
              <a:cxnLst/>
              <a:rect l="l" t="t" r="r" b="b"/>
              <a:pathLst>
                <a:path w="43876" h="43875" extrusionOk="0">
                  <a:moveTo>
                    <a:pt x="21938" y="0"/>
                  </a:moveTo>
                  <a:cubicBezTo>
                    <a:pt x="9835" y="0"/>
                    <a:pt x="1" y="9834"/>
                    <a:pt x="1" y="21937"/>
                  </a:cubicBezTo>
                  <a:cubicBezTo>
                    <a:pt x="1" y="34041"/>
                    <a:pt x="9835" y="43874"/>
                    <a:pt x="21938" y="43874"/>
                  </a:cubicBezTo>
                  <a:cubicBezTo>
                    <a:pt x="34041" y="43874"/>
                    <a:pt x="43875" y="34041"/>
                    <a:pt x="43875" y="21937"/>
                  </a:cubicBezTo>
                  <a:cubicBezTo>
                    <a:pt x="43875" y="9834"/>
                    <a:pt x="34041" y="0"/>
                    <a:pt x="21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4"/>
            <p:cNvSpPr/>
            <p:nvPr/>
          </p:nvSpPr>
          <p:spPr>
            <a:xfrm>
              <a:off x="5891172" y="2012745"/>
              <a:ext cx="189331" cy="51990"/>
            </a:xfrm>
            <a:custGeom>
              <a:avLst/>
              <a:gdLst/>
              <a:ahLst/>
              <a:cxnLst/>
              <a:rect l="l" t="t" r="r" b="b"/>
              <a:pathLst>
                <a:path w="19290" h="5297" extrusionOk="0">
                  <a:moveTo>
                    <a:pt x="2648" y="1"/>
                  </a:moveTo>
                  <a:cubicBezTo>
                    <a:pt x="1135" y="1"/>
                    <a:pt x="0" y="1136"/>
                    <a:pt x="0" y="2649"/>
                  </a:cubicBezTo>
                  <a:cubicBezTo>
                    <a:pt x="0" y="4161"/>
                    <a:pt x="1135" y="5296"/>
                    <a:pt x="2648" y="5296"/>
                  </a:cubicBezTo>
                  <a:lnTo>
                    <a:pt x="16642" y="5296"/>
                  </a:lnTo>
                  <a:cubicBezTo>
                    <a:pt x="18155" y="5296"/>
                    <a:pt x="19290" y="4161"/>
                    <a:pt x="19290" y="2649"/>
                  </a:cubicBezTo>
                  <a:cubicBezTo>
                    <a:pt x="19290" y="1136"/>
                    <a:pt x="18155" y="1"/>
                    <a:pt x="16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4"/>
            <p:cNvSpPr/>
            <p:nvPr/>
          </p:nvSpPr>
          <p:spPr>
            <a:xfrm>
              <a:off x="6011789" y="1901412"/>
              <a:ext cx="51980" cy="51980"/>
            </a:xfrm>
            <a:custGeom>
              <a:avLst/>
              <a:gdLst/>
              <a:ahLst/>
              <a:cxnLst/>
              <a:rect l="l" t="t" r="r" b="b"/>
              <a:pathLst>
                <a:path w="5296" h="5296" extrusionOk="0">
                  <a:moveTo>
                    <a:pt x="2648" y="0"/>
                  </a:moveTo>
                  <a:cubicBezTo>
                    <a:pt x="1135" y="0"/>
                    <a:pt x="1" y="1135"/>
                    <a:pt x="1" y="2648"/>
                  </a:cubicBezTo>
                  <a:cubicBezTo>
                    <a:pt x="1" y="3972"/>
                    <a:pt x="1135" y="5295"/>
                    <a:pt x="2648" y="5295"/>
                  </a:cubicBezTo>
                  <a:cubicBezTo>
                    <a:pt x="4161" y="5295"/>
                    <a:pt x="5296" y="3972"/>
                    <a:pt x="5296" y="2648"/>
                  </a:cubicBezTo>
                  <a:cubicBezTo>
                    <a:pt x="5296" y="1135"/>
                    <a:pt x="4161" y="0"/>
                    <a:pt x="2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4"/>
            <p:cNvSpPr/>
            <p:nvPr/>
          </p:nvSpPr>
          <p:spPr>
            <a:xfrm>
              <a:off x="5907873" y="1901412"/>
              <a:ext cx="51980" cy="51980"/>
            </a:xfrm>
            <a:custGeom>
              <a:avLst/>
              <a:gdLst/>
              <a:ahLst/>
              <a:cxnLst/>
              <a:rect l="l" t="t" r="r" b="b"/>
              <a:pathLst>
                <a:path w="5296" h="5296" extrusionOk="0">
                  <a:moveTo>
                    <a:pt x="2648" y="0"/>
                  </a:moveTo>
                  <a:cubicBezTo>
                    <a:pt x="1324" y="0"/>
                    <a:pt x="0" y="1135"/>
                    <a:pt x="0" y="2648"/>
                  </a:cubicBezTo>
                  <a:cubicBezTo>
                    <a:pt x="0" y="3972"/>
                    <a:pt x="1324" y="5295"/>
                    <a:pt x="2648" y="5295"/>
                  </a:cubicBezTo>
                  <a:cubicBezTo>
                    <a:pt x="4161" y="5295"/>
                    <a:pt x="5295" y="3972"/>
                    <a:pt x="5295" y="2648"/>
                  </a:cubicBezTo>
                  <a:cubicBezTo>
                    <a:pt x="5295" y="1135"/>
                    <a:pt x="4161" y="0"/>
                    <a:pt x="2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6099005" y="2083267"/>
              <a:ext cx="430643" cy="430633"/>
            </a:xfrm>
            <a:custGeom>
              <a:avLst/>
              <a:gdLst/>
              <a:ahLst/>
              <a:cxnLst/>
              <a:rect l="l" t="t" r="r" b="b"/>
              <a:pathLst>
                <a:path w="43876" h="43875" extrusionOk="0">
                  <a:moveTo>
                    <a:pt x="21938" y="0"/>
                  </a:moveTo>
                  <a:cubicBezTo>
                    <a:pt x="9835" y="0"/>
                    <a:pt x="1" y="9834"/>
                    <a:pt x="1" y="21937"/>
                  </a:cubicBezTo>
                  <a:cubicBezTo>
                    <a:pt x="1" y="34041"/>
                    <a:pt x="9835" y="43874"/>
                    <a:pt x="21938" y="43874"/>
                  </a:cubicBezTo>
                  <a:cubicBezTo>
                    <a:pt x="33852" y="43874"/>
                    <a:pt x="43875" y="34041"/>
                    <a:pt x="43875" y="21937"/>
                  </a:cubicBezTo>
                  <a:cubicBezTo>
                    <a:pt x="43875" y="9834"/>
                    <a:pt x="33852" y="0"/>
                    <a:pt x="21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6338395" y="2229866"/>
              <a:ext cx="51980" cy="51980"/>
            </a:xfrm>
            <a:custGeom>
              <a:avLst/>
              <a:gdLst/>
              <a:ahLst/>
              <a:cxnLst/>
              <a:rect l="l" t="t" r="r" b="b"/>
              <a:pathLst>
                <a:path w="5296" h="5296" extrusionOk="0">
                  <a:moveTo>
                    <a:pt x="2648" y="0"/>
                  </a:moveTo>
                  <a:cubicBezTo>
                    <a:pt x="1324" y="0"/>
                    <a:pt x="0" y="1135"/>
                    <a:pt x="0" y="2648"/>
                  </a:cubicBezTo>
                  <a:cubicBezTo>
                    <a:pt x="0" y="4161"/>
                    <a:pt x="1324" y="5295"/>
                    <a:pt x="2648" y="5295"/>
                  </a:cubicBezTo>
                  <a:cubicBezTo>
                    <a:pt x="4161" y="5295"/>
                    <a:pt x="5296" y="4161"/>
                    <a:pt x="5296" y="2648"/>
                  </a:cubicBezTo>
                  <a:cubicBezTo>
                    <a:pt x="5296" y="1135"/>
                    <a:pt x="4161" y="0"/>
                    <a:pt x="2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6236333" y="2229866"/>
              <a:ext cx="51980" cy="51980"/>
            </a:xfrm>
            <a:custGeom>
              <a:avLst/>
              <a:gdLst/>
              <a:ahLst/>
              <a:cxnLst/>
              <a:rect l="l" t="t" r="r" b="b"/>
              <a:pathLst>
                <a:path w="5296" h="5296" extrusionOk="0">
                  <a:moveTo>
                    <a:pt x="2648" y="0"/>
                  </a:moveTo>
                  <a:cubicBezTo>
                    <a:pt x="1135" y="0"/>
                    <a:pt x="0" y="1135"/>
                    <a:pt x="0" y="2648"/>
                  </a:cubicBezTo>
                  <a:cubicBezTo>
                    <a:pt x="0" y="4161"/>
                    <a:pt x="1135" y="5295"/>
                    <a:pt x="2648" y="5295"/>
                  </a:cubicBezTo>
                  <a:cubicBezTo>
                    <a:pt x="3972" y="5295"/>
                    <a:pt x="5295" y="4161"/>
                    <a:pt x="5295" y="2648"/>
                  </a:cubicBezTo>
                  <a:cubicBezTo>
                    <a:pt x="5295" y="1135"/>
                    <a:pt x="3972" y="0"/>
                    <a:pt x="2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6215913" y="2330533"/>
              <a:ext cx="194906" cy="79364"/>
            </a:xfrm>
            <a:custGeom>
              <a:avLst/>
              <a:gdLst/>
              <a:ahLst/>
              <a:cxnLst/>
              <a:rect l="l" t="t" r="r" b="b"/>
              <a:pathLst>
                <a:path w="19858" h="8086" extrusionOk="0">
                  <a:moveTo>
                    <a:pt x="2932" y="1"/>
                  </a:moveTo>
                  <a:cubicBezTo>
                    <a:pt x="2270" y="1"/>
                    <a:pt x="1608" y="237"/>
                    <a:pt x="1136" y="710"/>
                  </a:cubicBezTo>
                  <a:cubicBezTo>
                    <a:pt x="1" y="1844"/>
                    <a:pt x="1" y="3357"/>
                    <a:pt x="1136" y="4492"/>
                  </a:cubicBezTo>
                  <a:cubicBezTo>
                    <a:pt x="3405" y="6950"/>
                    <a:pt x="6620" y="8085"/>
                    <a:pt x="10024" y="8085"/>
                  </a:cubicBezTo>
                  <a:cubicBezTo>
                    <a:pt x="13239" y="8085"/>
                    <a:pt x="16454" y="6950"/>
                    <a:pt x="18723" y="4492"/>
                  </a:cubicBezTo>
                  <a:cubicBezTo>
                    <a:pt x="19858" y="3357"/>
                    <a:pt x="19858" y="1844"/>
                    <a:pt x="18723" y="710"/>
                  </a:cubicBezTo>
                  <a:cubicBezTo>
                    <a:pt x="18250" y="237"/>
                    <a:pt x="17589" y="1"/>
                    <a:pt x="16927" y="1"/>
                  </a:cubicBezTo>
                  <a:cubicBezTo>
                    <a:pt x="16265" y="1"/>
                    <a:pt x="15603" y="237"/>
                    <a:pt x="15130" y="710"/>
                  </a:cubicBezTo>
                  <a:cubicBezTo>
                    <a:pt x="13712" y="2128"/>
                    <a:pt x="11821" y="2837"/>
                    <a:pt x="9929" y="2837"/>
                  </a:cubicBezTo>
                  <a:cubicBezTo>
                    <a:pt x="8038" y="2837"/>
                    <a:pt x="6147" y="2128"/>
                    <a:pt x="4729" y="710"/>
                  </a:cubicBezTo>
                  <a:cubicBezTo>
                    <a:pt x="4256" y="237"/>
                    <a:pt x="3594" y="1"/>
                    <a:pt x="2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4"/>
            <p:cNvSpPr/>
            <p:nvPr/>
          </p:nvSpPr>
          <p:spPr>
            <a:xfrm>
              <a:off x="6221487" y="1632334"/>
              <a:ext cx="430633" cy="430643"/>
            </a:xfrm>
            <a:custGeom>
              <a:avLst/>
              <a:gdLst/>
              <a:ahLst/>
              <a:cxnLst/>
              <a:rect l="l" t="t" r="r" b="b"/>
              <a:pathLst>
                <a:path w="43875" h="43876" extrusionOk="0">
                  <a:moveTo>
                    <a:pt x="21937" y="1"/>
                  </a:moveTo>
                  <a:cubicBezTo>
                    <a:pt x="9834" y="1"/>
                    <a:pt x="0" y="9835"/>
                    <a:pt x="0" y="21938"/>
                  </a:cubicBezTo>
                  <a:cubicBezTo>
                    <a:pt x="0" y="34041"/>
                    <a:pt x="9834" y="43875"/>
                    <a:pt x="21937" y="43875"/>
                  </a:cubicBezTo>
                  <a:cubicBezTo>
                    <a:pt x="34041" y="43875"/>
                    <a:pt x="43875" y="34041"/>
                    <a:pt x="43875" y="21938"/>
                  </a:cubicBezTo>
                  <a:cubicBezTo>
                    <a:pt x="43875" y="9835"/>
                    <a:pt x="34041" y="1"/>
                    <a:pt x="21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4"/>
            <p:cNvSpPr/>
            <p:nvPr/>
          </p:nvSpPr>
          <p:spPr>
            <a:xfrm>
              <a:off x="6462732" y="1778933"/>
              <a:ext cx="51980" cy="51980"/>
            </a:xfrm>
            <a:custGeom>
              <a:avLst/>
              <a:gdLst/>
              <a:ahLst/>
              <a:cxnLst/>
              <a:rect l="l" t="t" r="r" b="b"/>
              <a:pathLst>
                <a:path w="5296" h="5296" extrusionOk="0">
                  <a:moveTo>
                    <a:pt x="2648" y="1"/>
                  </a:moveTo>
                  <a:cubicBezTo>
                    <a:pt x="1135" y="1"/>
                    <a:pt x="0" y="1135"/>
                    <a:pt x="0" y="2648"/>
                  </a:cubicBezTo>
                  <a:cubicBezTo>
                    <a:pt x="0" y="3972"/>
                    <a:pt x="1135" y="5296"/>
                    <a:pt x="2648" y="5296"/>
                  </a:cubicBezTo>
                  <a:cubicBezTo>
                    <a:pt x="4161" y="5296"/>
                    <a:pt x="5295" y="3972"/>
                    <a:pt x="5295" y="2648"/>
                  </a:cubicBezTo>
                  <a:cubicBezTo>
                    <a:pt x="5295" y="1135"/>
                    <a:pt x="4161" y="1"/>
                    <a:pt x="26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6360660" y="1778933"/>
              <a:ext cx="50125" cy="51980"/>
            </a:xfrm>
            <a:custGeom>
              <a:avLst/>
              <a:gdLst/>
              <a:ahLst/>
              <a:cxnLst/>
              <a:rect l="l" t="t" r="r" b="b"/>
              <a:pathLst>
                <a:path w="5107" h="5296" extrusionOk="0">
                  <a:moveTo>
                    <a:pt x="2459" y="1"/>
                  </a:moveTo>
                  <a:cubicBezTo>
                    <a:pt x="1135" y="1"/>
                    <a:pt x="1" y="1135"/>
                    <a:pt x="1" y="2648"/>
                  </a:cubicBezTo>
                  <a:cubicBezTo>
                    <a:pt x="1" y="3972"/>
                    <a:pt x="1135" y="5296"/>
                    <a:pt x="2459" y="5296"/>
                  </a:cubicBezTo>
                  <a:cubicBezTo>
                    <a:pt x="3972" y="5296"/>
                    <a:pt x="5107" y="3972"/>
                    <a:pt x="5107" y="2648"/>
                  </a:cubicBezTo>
                  <a:cubicBezTo>
                    <a:pt x="5107" y="1135"/>
                    <a:pt x="3972" y="1"/>
                    <a:pt x="2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4"/>
            <p:cNvSpPr/>
            <p:nvPr/>
          </p:nvSpPr>
          <p:spPr>
            <a:xfrm>
              <a:off x="6340250" y="1872642"/>
              <a:ext cx="194906" cy="80758"/>
            </a:xfrm>
            <a:custGeom>
              <a:avLst/>
              <a:gdLst/>
              <a:ahLst/>
              <a:cxnLst/>
              <a:rect l="l" t="t" r="r" b="b"/>
              <a:pathLst>
                <a:path w="19858" h="8228" extrusionOk="0">
                  <a:moveTo>
                    <a:pt x="9834" y="1"/>
                  </a:moveTo>
                  <a:cubicBezTo>
                    <a:pt x="6620" y="1"/>
                    <a:pt x="3405" y="1230"/>
                    <a:pt x="946" y="3689"/>
                  </a:cubicBezTo>
                  <a:cubicBezTo>
                    <a:pt x="1" y="4823"/>
                    <a:pt x="1" y="6525"/>
                    <a:pt x="946" y="7471"/>
                  </a:cubicBezTo>
                  <a:cubicBezTo>
                    <a:pt x="1513" y="7944"/>
                    <a:pt x="2223" y="8180"/>
                    <a:pt x="2908" y="8180"/>
                  </a:cubicBezTo>
                  <a:cubicBezTo>
                    <a:pt x="3594" y="8180"/>
                    <a:pt x="4256" y="7944"/>
                    <a:pt x="4728" y="7471"/>
                  </a:cubicBezTo>
                  <a:cubicBezTo>
                    <a:pt x="6147" y="6053"/>
                    <a:pt x="8038" y="5343"/>
                    <a:pt x="9929" y="5343"/>
                  </a:cubicBezTo>
                  <a:cubicBezTo>
                    <a:pt x="11820" y="5343"/>
                    <a:pt x="13711" y="6053"/>
                    <a:pt x="15130" y="7471"/>
                  </a:cubicBezTo>
                  <a:cubicBezTo>
                    <a:pt x="15508" y="8038"/>
                    <a:pt x="16264" y="8227"/>
                    <a:pt x="16832" y="8227"/>
                  </a:cubicBezTo>
                  <a:cubicBezTo>
                    <a:pt x="17588" y="8227"/>
                    <a:pt x="18345" y="8038"/>
                    <a:pt x="18723" y="7471"/>
                  </a:cubicBezTo>
                  <a:cubicBezTo>
                    <a:pt x="19857" y="6525"/>
                    <a:pt x="19857" y="4823"/>
                    <a:pt x="18723" y="3689"/>
                  </a:cubicBezTo>
                  <a:cubicBezTo>
                    <a:pt x="16264" y="1230"/>
                    <a:pt x="13049" y="1"/>
                    <a:pt x="9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44"/>
          <p:cNvGrpSpPr/>
          <p:nvPr/>
        </p:nvGrpSpPr>
        <p:grpSpPr>
          <a:xfrm>
            <a:off x="5503015" y="1581616"/>
            <a:ext cx="1141476" cy="974365"/>
            <a:chOff x="2361893" y="1597425"/>
            <a:chExt cx="1141476" cy="974365"/>
          </a:xfrm>
        </p:grpSpPr>
        <p:sp>
          <p:nvSpPr>
            <p:cNvPr id="566" name="Google Shape;566;p44"/>
            <p:cNvSpPr/>
            <p:nvPr/>
          </p:nvSpPr>
          <p:spPr>
            <a:xfrm>
              <a:off x="2361893" y="1597425"/>
              <a:ext cx="1141476" cy="974365"/>
            </a:xfrm>
            <a:custGeom>
              <a:avLst/>
              <a:gdLst/>
              <a:ahLst/>
              <a:cxnLst/>
              <a:rect l="l" t="t" r="r" b="b"/>
              <a:pathLst>
                <a:path w="99475" h="84912" extrusionOk="0">
                  <a:moveTo>
                    <a:pt x="48603" y="26098"/>
                  </a:moveTo>
                  <a:cubicBezTo>
                    <a:pt x="50872" y="27800"/>
                    <a:pt x="53898" y="28745"/>
                    <a:pt x="56924" y="28745"/>
                  </a:cubicBezTo>
                  <a:cubicBezTo>
                    <a:pt x="57491" y="28745"/>
                    <a:pt x="58058" y="28745"/>
                    <a:pt x="58815" y="28556"/>
                  </a:cubicBezTo>
                  <a:lnTo>
                    <a:pt x="58815" y="28556"/>
                  </a:lnTo>
                  <a:cubicBezTo>
                    <a:pt x="54276" y="30447"/>
                    <a:pt x="50305" y="33473"/>
                    <a:pt x="47279" y="37256"/>
                  </a:cubicBezTo>
                  <a:lnTo>
                    <a:pt x="34797" y="31960"/>
                  </a:lnTo>
                  <a:lnTo>
                    <a:pt x="48603" y="26098"/>
                  </a:lnTo>
                  <a:close/>
                  <a:moveTo>
                    <a:pt x="56924" y="0"/>
                  </a:moveTo>
                  <a:cubicBezTo>
                    <a:pt x="49548" y="0"/>
                    <a:pt x="43686" y="5485"/>
                    <a:pt x="42740" y="12482"/>
                  </a:cubicBezTo>
                  <a:lnTo>
                    <a:pt x="26476" y="19479"/>
                  </a:lnTo>
                  <a:cubicBezTo>
                    <a:pt x="23640" y="17020"/>
                    <a:pt x="20047" y="15886"/>
                    <a:pt x="16264" y="15886"/>
                  </a:cubicBezTo>
                  <a:cubicBezTo>
                    <a:pt x="7376" y="15886"/>
                    <a:pt x="1" y="23072"/>
                    <a:pt x="1" y="31960"/>
                  </a:cubicBezTo>
                  <a:cubicBezTo>
                    <a:pt x="1" y="40849"/>
                    <a:pt x="7376" y="48035"/>
                    <a:pt x="16264" y="48035"/>
                  </a:cubicBezTo>
                  <a:cubicBezTo>
                    <a:pt x="20047" y="48035"/>
                    <a:pt x="23640" y="46711"/>
                    <a:pt x="26476" y="44442"/>
                  </a:cubicBezTo>
                  <a:lnTo>
                    <a:pt x="41227" y="50683"/>
                  </a:lnTo>
                  <a:cubicBezTo>
                    <a:pt x="40849" y="52385"/>
                    <a:pt x="40849" y="53897"/>
                    <a:pt x="40849" y="55599"/>
                  </a:cubicBezTo>
                  <a:cubicBezTo>
                    <a:pt x="40849" y="71863"/>
                    <a:pt x="53898" y="84912"/>
                    <a:pt x="70162" y="84912"/>
                  </a:cubicBezTo>
                  <a:cubicBezTo>
                    <a:pt x="86236" y="84912"/>
                    <a:pt x="99474" y="71863"/>
                    <a:pt x="99474" y="55599"/>
                  </a:cubicBezTo>
                  <a:cubicBezTo>
                    <a:pt x="99474" y="39525"/>
                    <a:pt x="86236" y="26287"/>
                    <a:pt x="70162" y="26287"/>
                  </a:cubicBezTo>
                  <a:cubicBezTo>
                    <a:pt x="67892" y="26287"/>
                    <a:pt x="65812" y="26476"/>
                    <a:pt x="63732" y="27043"/>
                  </a:cubicBezTo>
                  <a:cubicBezTo>
                    <a:pt x="68270" y="24585"/>
                    <a:pt x="71296" y="19857"/>
                    <a:pt x="71296" y="14373"/>
                  </a:cubicBezTo>
                  <a:cubicBezTo>
                    <a:pt x="71296" y="6430"/>
                    <a:pt x="64866" y="0"/>
                    <a:pt x="569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4"/>
            <p:cNvSpPr/>
            <p:nvPr/>
          </p:nvSpPr>
          <p:spPr>
            <a:xfrm>
              <a:off x="2600585" y="1753654"/>
              <a:ext cx="379765" cy="210509"/>
            </a:xfrm>
            <a:custGeom>
              <a:avLst/>
              <a:gdLst/>
              <a:ahLst/>
              <a:cxnLst/>
              <a:rect l="l" t="t" r="r" b="b"/>
              <a:pathLst>
                <a:path w="33095" h="18345" extrusionOk="0">
                  <a:moveTo>
                    <a:pt x="31015" y="0"/>
                  </a:moveTo>
                  <a:lnTo>
                    <a:pt x="0" y="13427"/>
                  </a:lnTo>
                  <a:lnTo>
                    <a:pt x="2080" y="18344"/>
                  </a:lnTo>
                  <a:lnTo>
                    <a:pt x="33095" y="4917"/>
                  </a:lnTo>
                  <a:lnTo>
                    <a:pt x="3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4"/>
            <p:cNvSpPr/>
            <p:nvPr/>
          </p:nvSpPr>
          <p:spPr>
            <a:xfrm>
              <a:off x="2600585" y="1964132"/>
              <a:ext cx="375428" cy="206171"/>
            </a:xfrm>
            <a:custGeom>
              <a:avLst/>
              <a:gdLst/>
              <a:ahLst/>
              <a:cxnLst/>
              <a:rect l="l" t="t" r="r" b="b"/>
              <a:pathLst>
                <a:path w="32717" h="17967" extrusionOk="0">
                  <a:moveTo>
                    <a:pt x="2080" y="0"/>
                  </a:moveTo>
                  <a:lnTo>
                    <a:pt x="0" y="4728"/>
                  </a:lnTo>
                  <a:lnTo>
                    <a:pt x="30636" y="17966"/>
                  </a:lnTo>
                  <a:lnTo>
                    <a:pt x="32717" y="13238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4"/>
            <p:cNvSpPr/>
            <p:nvPr/>
          </p:nvSpPr>
          <p:spPr>
            <a:xfrm>
              <a:off x="2416141" y="1831769"/>
              <a:ext cx="262594" cy="262594"/>
            </a:xfrm>
            <a:custGeom>
              <a:avLst/>
              <a:gdLst/>
              <a:ahLst/>
              <a:cxnLst/>
              <a:rect l="l" t="t" r="r" b="b"/>
              <a:pathLst>
                <a:path w="22884" h="22884" extrusionOk="0">
                  <a:moveTo>
                    <a:pt x="11536" y="1"/>
                  </a:moveTo>
                  <a:cubicBezTo>
                    <a:pt x="5106" y="1"/>
                    <a:pt x="0" y="5296"/>
                    <a:pt x="0" y="11536"/>
                  </a:cubicBezTo>
                  <a:cubicBezTo>
                    <a:pt x="0" y="17777"/>
                    <a:pt x="5106" y="22883"/>
                    <a:pt x="11536" y="22883"/>
                  </a:cubicBezTo>
                  <a:cubicBezTo>
                    <a:pt x="17777" y="22883"/>
                    <a:pt x="22883" y="17777"/>
                    <a:pt x="22883" y="11536"/>
                  </a:cubicBezTo>
                  <a:cubicBezTo>
                    <a:pt x="22883" y="5296"/>
                    <a:pt x="17777" y="1"/>
                    <a:pt x="11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4"/>
            <p:cNvSpPr/>
            <p:nvPr/>
          </p:nvSpPr>
          <p:spPr>
            <a:xfrm>
              <a:off x="2904357" y="1651674"/>
              <a:ext cx="221364" cy="221353"/>
            </a:xfrm>
            <a:custGeom>
              <a:avLst/>
              <a:gdLst/>
              <a:ahLst/>
              <a:cxnLst/>
              <a:rect l="l" t="t" r="r" b="b"/>
              <a:pathLst>
                <a:path w="19291" h="19290" extrusionOk="0">
                  <a:moveTo>
                    <a:pt x="9646" y="0"/>
                  </a:moveTo>
                  <a:cubicBezTo>
                    <a:pt x="4350" y="0"/>
                    <a:pt x="1" y="4350"/>
                    <a:pt x="1" y="9645"/>
                  </a:cubicBezTo>
                  <a:cubicBezTo>
                    <a:pt x="1" y="14940"/>
                    <a:pt x="4350" y="19290"/>
                    <a:pt x="9646" y="19290"/>
                  </a:cubicBezTo>
                  <a:cubicBezTo>
                    <a:pt x="14941" y="19290"/>
                    <a:pt x="19290" y="14940"/>
                    <a:pt x="19290" y="9645"/>
                  </a:cubicBezTo>
                  <a:cubicBezTo>
                    <a:pt x="19290" y="4350"/>
                    <a:pt x="14941" y="0"/>
                    <a:pt x="9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4"/>
            <p:cNvSpPr/>
            <p:nvPr/>
          </p:nvSpPr>
          <p:spPr>
            <a:xfrm>
              <a:off x="2915212" y="1983661"/>
              <a:ext cx="503466" cy="503466"/>
            </a:xfrm>
            <a:custGeom>
              <a:avLst/>
              <a:gdLst/>
              <a:ahLst/>
              <a:cxnLst/>
              <a:rect l="l" t="t" r="r" b="b"/>
              <a:pathLst>
                <a:path w="43875" h="43875" extrusionOk="0">
                  <a:moveTo>
                    <a:pt x="21938" y="0"/>
                  </a:moveTo>
                  <a:cubicBezTo>
                    <a:pt x="9834" y="0"/>
                    <a:pt x="0" y="9834"/>
                    <a:pt x="0" y="21937"/>
                  </a:cubicBezTo>
                  <a:cubicBezTo>
                    <a:pt x="0" y="34041"/>
                    <a:pt x="9834" y="43875"/>
                    <a:pt x="21938" y="43875"/>
                  </a:cubicBezTo>
                  <a:cubicBezTo>
                    <a:pt x="34041" y="43875"/>
                    <a:pt x="43875" y="34041"/>
                    <a:pt x="43875" y="21937"/>
                  </a:cubicBezTo>
                  <a:cubicBezTo>
                    <a:pt x="43875" y="9834"/>
                    <a:pt x="34041" y="0"/>
                    <a:pt x="21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2995495" y="2254893"/>
              <a:ext cx="340716" cy="232208"/>
            </a:xfrm>
            <a:custGeom>
              <a:avLst/>
              <a:gdLst/>
              <a:ahLst/>
              <a:cxnLst/>
              <a:rect l="l" t="t" r="r" b="b"/>
              <a:pathLst>
                <a:path w="29692" h="20236" extrusionOk="0">
                  <a:moveTo>
                    <a:pt x="14751" y="0"/>
                  </a:moveTo>
                  <a:cubicBezTo>
                    <a:pt x="6809" y="190"/>
                    <a:pt x="379" y="6619"/>
                    <a:pt x="1" y="14373"/>
                  </a:cubicBezTo>
                  <a:cubicBezTo>
                    <a:pt x="3972" y="17966"/>
                    <a:pt x="9078" y="20236"/>
                    <a:pt x="14941" y="20236"/>
                  </a:cubicBezTo>
                  <a:cubicBezTo>
                    <a:pt x="20614" y="20236"/>
                    <a:pt x="25909" y="17966"/>
                    <a:pt x="29691" y="14373"/>
                  </a:cubicBezTo>
                  <a:cubicBezTo>
                    <a:pt x="29502" y="6430"/>
                    <a:pt x="22883" y="0"/>
                    <a:pt x="14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4"/>
            <p:cNvSpPr/>
            <p:nvPr/>
          </p:nvSpPr>
          <p:spPr>
            <a:xfrm>
              <a:off x="3056249" y="2094327"/>
              <a:ext cx="221364" cy="221353"/>
            </a:xfrm>
            <a:custGeom>
              <a:avLst/>
              <a:gdLst/>
              <a:ahLst/>
              <a:cxnLst/>
              <a:rect l="l" t="t" r="r" b="b"/>
              <a:pathLst>
                <a:path w="19291" h="19290" extrusionOk="0">
                  <a:moveTo>
                    <a:pt x="9646" y="0"/>
                  </a:moveTo>
                  <a:cubicBezTo>
                    <a:pt x="4350" y="0"/>
                    <a:pt x="1" y="4350"/>
                    <a:pt x="1" y="9645"/>
                  </a:cubicBezTo>
                  <a:cubicBezTo>
                    <a:pt x="1" y="14940"/>
                    <a:pt x="4350" y="19290"/>
                    <a:pt x="9646" y="19290"/>
                  </a:cubicBezTo>
                  <a:cubicBezTo>
                    <a:pt x="14941" y="19290"/>
                    <a:pt x="19290" y="14940"/>
                    <a:pt x="19290" y="9645"/>
                  </a:cubicBezTo>
                  <a:cubicBezTo>
                    <a:pt x="19290" y="4350"/>
                    <a:pt x="14941" y="0"/>
                    <a:pt x="9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4"/>
            <p:cNvSpPr/>
            <p:nvPr/>
          </p:nvSpPr>
          <p:spPr>
            <a:xfrm>
              <a:off x="2884829" y="1953278"/>
              <a:ext cx="564237" cy="564237"/>
            </a:xfrm>
            <a:custGeom>
              <a:avLst/>
              <a:gdLst/>
              <a:ahLst/>
              <a:cxnLst/>
              <a:rect l="l" t="t" r="r" b="b"/>
              <a:pathLst>
                <a:path w="49171" h="49171" extrusionOk="0">
                  <a:moveTo>
                    <a:pt x="24586" y="5296"/>
                  </a:moveTo>
                  <a:cubicBezTo>
                    <a:pt x="35176" y="5296"/>
                    <a:pt x="43875" y="13995"/>
                    <a:pt x="43875" y="24585"/>
                  </a:cubicBezTo>
                  <a:cubicBezTo>
                    <a:pt x="43875" y="35176"/>
                    <a:pt x="35176" y="43875"/>
                    <a:pt x="24586" y="43875"/>
                  </a:cubicBezTo>
                  <a:cubicBezTo>
                    <a:pt x="13806" y="43875"/>
                    <a:pt x="5296" y="35176"/>
                    <a:pt x="5296" y="24585"/>
                  </a:cubicBezTo>
                  <a:cubicBezTo>
                    <a:pt x="5296" y="13995"/>
                    <a:pt x="13806" y="5296"/>
                    <a:pt x="24586" y="5296"/>
                  </a:cubicBezTo>
                  <a:close/>
                  <a:moveTo>
                    <a:pt x="24586" y="1"/>
                  </a:moveTo>
                  <a:cubicBezTo>
                    <a:pt x="10969" y="1"/>
                    <a:pt x="1" y="10969"/>
                    <a:pt x="1" y="24585"/>
                  </a:cubicBezTo>
                  <a:cubicBezTo>
                    <a:pt x="1" y="38202"/>
                    <a:pt x="10969" y="49170"/>
                    <a:pt x="24586" y="49170"/>
                  </a:cubicBezTo>
                  <a:cubicBezTo>
                    <a:pt x="38013" y="49170"/>
                    <a:pt x="49170" y="38202"/>
                    <a:pt x="49170" y="24585"/>
                  </a:cubicBezTo>
                  <a:cubicBezTo>
                    <a:pt x="49170" y="10969"/>
                    <a:pt x="38013" y="1"/>
                    <a:pt x="24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2206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Client’s states</a:t>
            </a:r>
            <a:endParaRPr b="0" dirty="0"/>
          </a:p>
        </p:txBody>
      </p:sp>
      <p:sp>
        <p:nvSpPr>
          <p:cNvPr id="537" name="Google Shape;537;p44"/>
          <p:cNvSpPr/>
          <p:nvPr/>
        </p:nvSpPr>
        <p:spPr>
          <a:xfrm>
            <a:off x="895978" y="924725"/>
            <a:ext cx="498576" cy="450007"/>
          </a:xfrm>
          <a:custGeom>
            <a:avLst/>
            <a:gdLst/>
            <a:ahLst/>
            <a:cxnLst/>
            <a:rect l="l" t="t" r="r" b="b"/>
            <a:pathLst>
              <a:path w="8007" h="7227" extrusionOk="0">
                <a:moveTo>
                  <a:pt x="3996" y="1"/>
                </a:moveTo>
                <a:cubicBezTo>
                  <a:pt x="3942" y="1"/>
                  <a:pt x="3884" y="38"/>
                  <a:pt x="3884" y="99"/>
                </a:cubicBezTo>
                <a:cubicBezTo>
                  <a:pt x="3884" y="402"/>
                  <a:pt x="3868" y="688"/>
                  <a:pt x="3836" y="975"/>
                </a:cubicBezTo>
                <a:cubicBezTo>
                  <a:pt x="3773" y="1452"/>
                  <a:pt x="3693" y="1993"/>
                  <a:pt x="3423" y="2407"/>
                </a:cubicBezTo>
                <a:cubicBezTo>
                  <a:pt x="3200" y="2741"/>
                  <a:pt x="2786" y="2837"/>
                  <a:pt x="2436" y="2917"/>
                </a:cubicBezTo>
                <a:cubicBezTo>
                  <a:pt x="1958" y="3028"/>
                  <a:pt x="1465" y="3092"/>
                  <a:pt x="987" y="3123"/>
                </a:cubicBezTo>
                <a:cubicBezTo>
                  <a:pt x="701" y="3155"/>
                  <a:pt x="414" y="3171"/>
                  <a:pt x="144" y="3171"/>
                </a:cubicBezTo>
                <a:cubicBezTo>
                  <a:pt x="0" y="3171"/>
                  <a:pt x="0" y="3394"/>
                  <a:pt x="144" y="3394"/>
                </a:cubicBezTo>
                <a:cubicBezTo>
                  <a:pt x="844" y="3442"/>
                  <a:pt x="1576" y="3569"/>
                  <a:pt x="2245" y="3808"/>
                </a:cubicBezTo>
                <a:cubicBezTo>
                  <a:pt x="2658" y="3951"/>
                  <a:pt x="3120" y="4158"/>
                  <a:pt x="3359" y="4556"/>
                </a:cubicBezTo>
                <a:cubicBezTo>
                  <a:pt x="3629" y="5002"/>
                  <a:pt x="3725" y="5559"/>
                  <a:pt x="3789" y="6068"/>
                </a:cubicBezTo>
                <a:cubicBezTo>
                  <a:pt x="3820" y="6418"/>
                  <a:pt x="3852" y="6769"/>
                  <a:pt x="3852" y="7119"/>
                </a:cubicBezTo>
                <a:cubicBezTo>
                  <a:pt x="3852" y="7190"/>
                  <a:pt x="3904" y="7226"/>
                  <a:pt x="3958" y="7226"/>
                </a:cubicBezTo>
                <a:cubicBezTo>
                  <a:pt x="4011" y="7226"/>
                  <a:pt x="4067" y="7190"/>
                  <a:pt x="4075" y="7119"/>
                </a:cubicBezTo>
                <a:cubicBezTo>
                  <a:pt x="4123" y="6371"/>
                  <a:pt x="4282" y="5575"/>
                  <a:pt x="4584" y="4890"/>
                </a:cubicBezTo>
                <a:cubicBezTo>
                  <a:pt x="4696" y="4667"/>
                  <a:pt x="4823" y="4445"/>
                  <a:pt x="4998" y="4269"/>
                </a:cubicBezTo>
                <a:cubicBezTo>
                  <a:pt x="5158" y="4110"/>
                  <a:pt x="5349" y="3999"/>
                  <a:pt x="5555" y="3903"/>
                </a:cubicBezTo>
                <a:cubicBezTo>
                  <a:pt x="6001" y="3696"/>
                  <a:pt x="6495" y="3585"/>
                  <a:pt x="6988" y="3505"/>
                </a:cubicBezTo>
                <a:cubicBezTo>
                  <a:pt x="7275" y="3458"/>
                  <a:pt x="7593" y="3410"/>
                  <a:pt x="7895" y="3394"/>
                </a:cubicBezTo>
                <a:cubicBezTo>
                  <a:pt x="7975" y="3394"/>
                  <a:pt x="8007" y="3330"/>
                  <a:pt x="7991" y="3267"/>
                </a:cubicBezTo>
                <a:cubicBezTo>
                  <a:pt x="7991" y="3219"/>
                  <a:pt x="7959" y="3171"/>
                  <a:pt x="7895" y="3171"/>
                </a:cubicBezTo>
                <a:cubicBezTo>
                  <a:pt x="7764" y="3177"/>
                  <a:pt x="7633" y="3181"/>
                  <a:pt x="7502" y="3181"/>
                </a:cubicBezTo>
                <a:cubicBezTo>
                  <a:pt x="6966" y="3181"/>
                  <a:pt x="6433" y="3127"/>
                  <a:pt x="5922" y="3012"/>
                </a:cubicBezTo>
                <a:cubicBezTo>
                  <a:pt x="5540" y="2917"/>
                  <a:pt x="5142" y="2789"/>
                  <a:pt x="4903" y="2455"/>
                </a:cubicBezTo>
                <a:cubicBezTo>
                  <a:pt x="4632" y="2041"/>
                  <a:pt x="4473" y="1532"/>
                  <a:pt x="4346" y="1070"/>
                </a:cubicBezTo>
                <a:cubicBezTo>
                  <a:pt x="4250" y="736"/>
                  <a:pt x="4171" y="402"/>
                  <a:pt x="4091" y="83"/>
                </a:cubicBezTo>
                <a:cubicBezTo>
                  <a:pt x="4084" y="26"/>
                  <a:pt x="4041" y="1"/>
                  <a:pt x="39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" name="Google Shape;538;p44"/>
          <p:cNvGrpSpPr/>
          <p:nvPr/>
        </p:nvGrpSpPr>
        <p:grpSpPr>
          <a:xfrm>
            <a:off x="579117" y="3751374"/>
            <a:ext cx="777071" cy="974272"/>
            <a:chOff x="579117" y="3751374"/>
            <a:chExt cx="777071" cy="974272"/>
          </a:xfrm>
        </p:grpSpPr>
        <p:sp>
          <p:nvSpPr>
            <p:cNvPr id="539" name="Google Shape;539;p44"/>
            <p:cNvSpPr/>
            <p:nvPr/>
          </p:nvSpPr>
          <p:spPr>
            <a:xfrm>
              <a:off x="579117" y="3751374"/>
              <a:ext cx="777071" cy="974272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4"/>
            <p:cNvSpPr/>
            <p:nvPr/>
          </p:nvSpPr>
          <p:spPr>
            <a:xfrm>
              <a:off x="706851" y="4581836"/>
              <a:ext cx="446615" cy="121871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4"/>
            <p:cNvSpPr/>
            <p:nvPr/>
          </p:nvSpPr>
          <p:spPr>
            <a:xfrm>
              <a:off x="723444" y="4314020"/>
              <a:ext cx="418366" cy="32686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4"/>
            <p:cNvSpPr/>
            <p:nvPr/>
          </p:nvSpPr>
          <p:spPr>
            <a:xfrm>
              <a:off x="601229" y="3775686"/>
              <a:ext cx="727327" cy="644009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774422" y="3937379"/>
              <a:ext cx="370436" cy="32543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818647" y="3977281"/>
              <a:ext cx="280789" cy="246443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4"/>
            <p:cNvSpPr/>
            <p:nvPr/>
          </p:nvSpPr>
          <p:spPr>
            <a:xfrm>
              <a:off x="864106" y="4018534"/>
              <a:ext cx="188016" cy="164938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906517" y="4056623"/>
              <a:ext cx="101996" cy="89763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953288" y="4039450"/>
              <a:ext cx="111258" cy="52831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782410" y="3776303"/>
              <a:ext cx="393784" cy="207312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922455" y="3815549"/>
              <a:ext cx="108171" cy="97558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44"/>
          <p:cNvSpPr/>
          <p:nvPr/>
        </p:nvSpPr>
        <p:spPr>
          <a:xfrm>
            <a:off x="7789290" y="3896288"/>
            <a:ext cx="498576" cy="450007"/>
          </a:xfrm>
          <a:custGeom>
            <a:avLst/>
            <a:gdLst/>
            <a:ahLst/>
            <a:cxnLst/>
            <a:rect l="l" t="t" r="r" b="b"/>
            <a:pathLst>
              <a:path w="8007" h="7227" extrusionOk="0">
                <a:moveTo>
                  <a:pt x="3996" y="1"/>
                </a:moveTo>
                <a:cubicBezTo>
                  <a:pt x="3942" y="1"/>
                  <a:pt x="3884" y="38"/>
                  <a:pt x="3884" y="99"/>
                </a:cubicBezTo>
                <a:cubicBezTo>
                  <a:pt x="3884" y="402"/>
                  <a:pt x="3868" y="688"/>
                  <a:pt x="3836" y="975"/>
                </a:cubicBezTo>
                <a:cubicBezTo>
                  <a:pt x="3773" y="1452"/>
                  <a:pt x="3693" y="1993"/>
                  <a:pt x="3423" y="2407"/>
                </a:cubicBezTo>
                <a:cubicBezTo>
                  <a:pt x="3200" y="2741"/>
                  <a:pt x="2786" y="2837"/>
                  <a:pt x="2436" y="2917"/>
                </a:cubicBezTo>
                <a:cubicBezTo>
                  <a:pt x="1958" y="3028"/>
                  <a:pt x="1465" y="3092"/>
                  <a:pt x="987" y="3123"/>
                </a:cubicBezTo>
                <a:cubicBezTo>
                  <a:pt x="701" y="3155"/>
                  <a:pt x="414" y="3171"/>
                  <a:pt x="144" y="3171"/>
                </a:cubicBezTo>
                <a:cubicBezTo>
                  <a:pt x="0" y="3171"/>
                  <a:pt x="0" y="3394"/>
                  <a:pt x="144" y="3394"/>
                </a:cubicBezTo>
                <a:cubicBezTo>
                  <a:pt x="844" y="3442"/>
                  <a:pt x="1576" y="3569"/>
                  <a:pt x="2245" y="3808"/>
                </a:cubicBezTo>
                <a:cubicBezTo>
                  <a:pt x="2658" y="3951"/>
                  <a:pt x="3120" y="4158"/>
                  <a:pt x="3359" y="4556"/>
                </a:cubicBezTo>
                <a:cubicBezTo>
                  <a:pt x="3629" y="5002"/>
                  <a:pt x="3725" y="5559"/>
                  <a:pt x="3789" y="6068"/>
                </a:cubicBezTo>
                <a:cubicBezTo>
                  <a:pt x="3820" y="6418"/>
                  <a:pt x="3852" y="6769"/>
                  <a:pt x="3852" y="7119"/>
                </a:cubicBezTo>
                <a:cubicBezTo>
                  <a:pt x="3852" y="7190"/>
                  <a:pt x="3904" y="7226"/>
                  <a:pt x="3958" y="7226"/>
                </a:cubicBezTo>
                <a:cubicBezTo>
                  <a:pt x="4011" y="7226"/>
                  <a:pt x="4067" y="7190"/>
                  <a:pt x="4075" y="7119"/>
                </a:cubicBezTo>
                <a:cubicBezTo>
                  <a:pt x="4123" y="6371"/>
                  <a:pt x="4282" y="5575"/>
                  <a:pt x="4584" y="4890"/>
                </a:cubicBezTo>
                <a:cubicBezTo>
                  <a:pt x="4696" y="4667"/>
                  <a:pt x="4823" y="4445"/>
                  <a:pt x="4998" y="4269"/>
                </a:cubicBezTo>
                <a:cubicBezTo>
                  <a:pt x="5158" y="4110"/>
                  <a:pt x="5349" y="3999"/>
                  <a:pt x="5555" y="3903"/>
                </a:cubicBezTo>
                <a:cubicBezTo>
                  <a:pt x="6001" y="3696"/>
                  <a:pt x="6495" y="3585"/>
                  <a:pt x="6988" y="3505"/>
                </a:cubicBezTo>
                <a:cubicBezTo>
                  <a:pt x="7275" y="3458"/>
                  <a:pt x="7593" y="3410"/>
                  <a:pt x="7895" y="3394"/>
                </a:cubicBezTo>
                <a:cubicBezTo>
                  <a:pt x="7975" y="3394"/>
                  <a:pt x="8007" y="3330"/>
                  <a:pt x="7991" y="3267"/>
                </a:cubicBezTo>
                <a:cubicBezTo>
                  <a:pt x="7991" y="3219"/>
                  <a:pt x="7959" y="3171"/>
                  <a:pt x="7895" y="3171"/>
                </a:cubicBezTo>
                <a:cubicBezTo>
                  <a:pt x="7764" y="3177"/>
                  <a:pt x="7633" y="3181"/>
                  <a:pt x="7502" y="3181"/>
                </a:cubicBezTo>
                <a:cubicBezTo>
                  <a:pt x="6966" y="3181"/>
                  <a:pt x="6433" y="3127"/>
                  <a:pt x="5922" y="3012"/>
                </a:cubicBezTo>
                <a:cubicBezTo>
                  <a:pt x="5540" y="2917"/>
                  <a:pt x="5142" y="2789"/>
                  <a:pt x="4903" y="2455"/>
                </a:cubicBezTo>
                <a:cubicBezTo>
                  <a:pt x="4632" y="2041"/>
                  <a:pt x="4473" y="1532"/>
                  <a:pt x="4346" y="1070"/>
                </a:cubicBezTo>
                <a:cubicBezTo>
                  <a:pt x="4250" y="736"/>
                  <a:pt x="4171" y="402"/>
                  <a:pt x="4091" y="83"/>
                </a:cubicBezTo>
                <a:cubicBezTo>
                  <a:pt x="4084" y="26"/>
                  <a:pt x="4041" y="1"/>
                  <a:pt x="3996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9CCD6-9306-461D-A0FE-3733DD202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57" y="1449379"/>
            <a:ext cx="4761676" cy="283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811A63E-3EEA-46D7-B9C8-185C5B705EDD}"/>
              </a:ext>
            </a:extLst>
          </p:cNvPr>
          <p:cNvSpPr/>
          <p:nvPr/>
        </p:nvSpPr>
        <p:spPr>
          <a:xfrm>
            <a:off x="2335567" y="2664341"/>
            <a:ext cx="455258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654B36D-2105-41F9-B3A7-94B4868296E9}"/>
              </a:ext>
            </a:extLst>
          </p:cNvPr>
          <p:cNvSpPr/>
          <p:nvPr/>
        </p:nvSpPr>
        <p:spPr>
          <a:xfrm>
            <a:off x="3332517" y="2676260"/>
            <a:ext cx="455258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7E2B2B7-31CF-4DE1-B704-319C583A700B}"/>
              </a:ext>
            </a:extLst>
          </p:cNvPr>
          <p:cNvSpPr/>
          <p:nvPr/>
        </p:nvSpPr>
        <p:spPr>
          <a:xfrm>
            <a:off x="4364958" y="2663269"/>
            <a:ext cx="455258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9C789C1-AA88-42FB-8941-723EFCED2C62}"/>
              </a:ext>
            </a:extLst>
          </p:cNvPr>
          <p:cNvSpPr/>
          <p:nvPr/>
        </p:nvSpPr>
        <p:spPr>
          <a:xfrm>
            <a:off x="5353921" y="2658533"/>
            <a:ext cx="455258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9D30C76-0471-4053-B5E9-96B6F86ABE9F}"/>
              </a:ext>
            </a:extLst>
          </p:cNvPr>
          <p:cNvSpPr/>
          <p:nvPr/>
        </p:nvSpPr>
        <p:spPr>
          <a:xfrm>
            <a:off x="6299100" y="2658532"/>
            <a:ext cx="455258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B29E-8E8D-4F2C-8A50-C383CACD7715}"/>
              </a:ext>
            </a:extLst>
          </p:cNvPr>
          <p:cNvSpPr txBox="1"/>
          <p:nvPr/>
        </p:nvSpPr>
        <p:spPr>
          <a:xfrm>
            <a:off x="6273779" y="2657475"/>
            <a:ext cx="62388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haroni" panose="02010803020104030203" pitchFamily="2" charset="-79"/>
                <a:cs typeface="Aharoni" panose="02010803020104030203" pitchFamily="2" charset="-79"/>
              </a:rPr>
              <a:t>SWITCHING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8C7052-C1B7-4F7B-8C53-448EBE76D863}"/>
              </a:ext>
            </a:extLst>
          </p:cNvPr>
          <p:cNvSpPr txBox="1"/>
          <p:nvPr/>
        </p:nvSpPr>
        <p:spPr>
          <a:xfrm>
            <a:off x="5280025" y="2657475"/>
            <a:ext cx="6030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haroni" panose="02010803020104030203" pitchFamily="2" charset="-79"/>
                <a:cs typeface="Aharoni" panose="02010803020104030203" pitchFamily="2" charset="-79"/>
              </a:rPr>
              <a:t>SCROLLING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09B81A2-DCC3-4CDB-A932-96DF5F81E46D}"/>
              </a:ext>
            </a:extLst>
          </p:cNvPr>
          <p:cNvSpPr txBox="1"/>
          <p:nvPr/>
        </p:nvSpPr>
        <p:spPr>
          <a:xfrm>
            <a:off x="4317599" y="2657475"/>
            <a:ext cx="51809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haroni" panose="02010803020104030203" pitchFamily="2" charset="-79"/>
                <a:cs typeface="Aharoni" panose="02010803020104030203" pitchFamily="2" charset="-79"/>
              </a:rPr>
              <a:t>PLAYING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0C25E9-9E09-4CF9-BCF3-A53A4C52671B}"/>
              </a:ext>
            </a:extLst>
          </p:cNvPr>
          <p:cNvSpPr txBox="1"/>
          <p:nvPr/>
        </p:nvSpPr>
        <p:spPr>
          <a:xfrm>
            <a:off x="3357917" y="2657475"/>
            <a:ext cx="4267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haroni" panose="02010803020104030203" pitchFamily="2" charset="-79"/>
                <a:cs typeface="Aharoni" panose="02010803020104030203" pitchFamily="2" charset="-79"/>
              </a:rPr>
              <a:t>READY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6E797A-BFF4-4221-914F-AA5AEF0C6DBA}"/>
              </a:ext>
            </a:extLst>
          </p:cNvPr>
          <p:cNvSpPr txBox="1"/>
          <p:nvPr/>
        </p:nvSpPr>
        <p:spPr>
          <a:xfrm>
            <a:off x="2397125" y="2651912"/>
            <a:ext cx="332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haroni" panose="02010803020104030203" pitchFamily="2" charset="-79"/>
                <a:cs typeface="Aharoni" panose="02010803020104030203" pitchFamily="2" charset="-79"/>
              </a:rPr>
              <a:t>INIT</a:t>
            </a:r>
          </a:p>
        </p:txBody>
      </p:sp>
    </p:spTree>
    <p:extLst>
      <p:ext uri="{BB962C8B-B14F-4D97-AF65-F5344CB8AC3E}">
        <p14:creationId xmlns:p14="http://schemas.microsoft.com/office/powerpoint/2010/main" val="3801139391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Streaming Services Market Analysis by Slidesgo">
  <a:themeElements>
    <a:clrScheme name="Simple Light">
      <a:dk1>
        <a:srgbClr val="FBFF87"/>
      </a:dk1>
      <a:lt1>
        <a:srgbClr val="FFFFFF"/>
      </a:lt1>
      <a:dk2>
        <a:srgbClr val="64CFB0"/>
      </a:dk2>
      <a:lt2>
        <a:srgbClr val="2D3561"/>
      </a:lt2>
      <a:accent1>
        <a:srgbClr val="D7EBFB"/>
      </a:accent1>
      <a:accent2>
        <a:srgbClr val="FF9797"/>
      </a:accent2>
      <a:accent3>
        <a:srgbClr val="C9FF87"/>
      </a:accent3>
      <a:accent4>
        <a:srgbClr val="FC4443"/>
      </a:accent4>
      <a:accent5>
        <a:srgbClr val="FFFFFF"/>
      </a:accent5>
      <a:accent6>
        <a:srgbClr val="FFFFFF"/>
      </a:accent6>
      <a:hlink>
        <a:srgbClr val="64CF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931</Words>
  <Application>Microsoft Office PowerPoint</Application>
  <PresentationFormat>On-screen Show (16:9)</PresentationFormat>
  <Paragraphs>209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Arial</vt:lpstr>
      <vt:lpstr>Staatliches</vt:lpstr>
      <vt:lpstr>Open Sans</vt:lpstr>
      <vt:lpstr>Aharoni</vt:lpstr>
      <vt:lpstr>Video Streaming Services Market Analysis by Slidesgo</vt:lpstr>
      <vt:lpstr>Video Streaming  Application using RTSP/RTP</vt:lpstr>
      <vt:lpstr>Our team</vt:lpstr>
      <vt:lpstr>01</vt:lpstr>
      <vt:lpstr>Requirements Analysis</vt:lpstr>
      <vt:lpstr>Functional requirements</vt:lpstr>
      <vt:lpstr>Non-functional requirements</vt:lpstr>
      <vt:lpstr>Our model &amp; the Client’s states</vt:lpstr>
      <vt:lpstr>Our Model</vt:lpstr>
      <vt:lpstr>the Client’s states</vt:lpstr>
      <vt:lpstr>Class diagram &amp; Data flow</vt:lpstr>
      <vt:lpstr>PowerPoint Presentation</vt:lpstr>
      <vt:lpstr>Functionalities</vt:lpstr>
      <vt:lpstr>The initial state</vt:lpstr>
      <vt:lpstr>VIDEO IS PLAYING</vt:lpstr>
      <vt:lpstr>Video is paused</vt:lpstr>
      <vt:lpstr>Navigating by the scrollbar forward/backward 5s</vt:lpstr>
      <vt:lpstr>Changing playback speed</vt:lpstr>
      <vt:lpstr>the video is stopped</vt:lpstr>
      <vt:lpstr>Switching videos</vt:lpstr>
      <vt:lpstr>Error for not choosing movies</vt:lpstr>
      <vt:lpstr>Warning for choosing the same movie</vt:lpstr>
      <vt:lpstr>Adding Movies</vt:lpstr>
      <vt:lpstr>Adding Movies</vt:lpstr>
      <vt:lpstr>The stream’s metadata</vt:lpstr>
      <vt:lpstr>Closing the client</vt:lpstr>
      <vt:lpstr>Evaluation</vt:lpstr>
      <vt:lpstr>Overview</vt:lpstr>
      <vt:lpstr>PACKET LOST &amp; DATA RATE</vt:lpstr>
      <vt:lpstr>Resource usage</vt:lpstr>
      <vt:lpstr>Resource usage</vt:lpstr>
      <vt:lpstr>Resource usage</vt:lpstr>
      <vt:lpstr>Demonstration</vt:lpstr>
      <vt:lpstr>Technical Details: Problems &amp; solutions</vt:lpstr>
      <vt:lpstr>Problems in the sample code</vt:lpstr>
      <vt:lpstr>Problems in the sample code</vt:lpstr>
      <vt:lpstr>Problems in the sample code</vt:lpstr>
      <vt:lpstr>Problems in the sample code</vt:lpstr>
      <vt:lpstr>Problems in the sample code</vt:lpstr>
      <vt:lpstr>Problems in the sample code</vt:lpstr>
      <vt:lpstr>Problems in the sample code</vt:lpstr>
      <vt:lpstr>SUGGESTIONs FOR a better specification</vt:lpstr>
      <vt:lpstr>The cache images</vt:lpstr>
      <vt:lpstr>The Frame rate</vt:lpstr>
      <vt:lpstr>Dynamic processing interval</vt:lpstr>
      <vt:lpstr>Dynamic processing interval</vt:lpstr>
      <vt:lpstr>Additional features</vt:lpstr>
      <vt:lpstr>The change speed feature</vt:lpstr>
      <vt:lpstr>The SCROLLBAR feature</vt:lpstr>
      <vt:lpstr>The SCROLLBAR feature</vt:lpstr>
      <vt:lpstr>The mini-preview when scrolling</vt:lpstr>
      <vt:lpstr>The add video feature</vt:lpstr>
      <vt:lpstr>Different frame sizes</vt:lpstr>
      <vt:lpstr>Different frame sizes</vt:lpstr>
      <vt:lpstr>Resource deallocation</vt:lpstr>
      <vt:lpstr>The UNUSED RTP SOCKETS</vt:lpstr>
      <vt:lpstr>The unused file handler</vt:lpstr>
      <vt:lpstr>The close request</vt:lpstr>
      <vt:lpstr>The close request</vt:lpstr>
      <vt:lpstr>Miscellaneous</vt:lpstr>
      <vt:lpstr>The font issue in Linux</vt:lpstr>
      <vt:lpstr>The UDP datagram’s max size</vt:lpstr>
      <vt:lpstr>The UDP datagram’s max size</vt:lpstr>
      <vt:lpstr>Invalid YouTube link</vt:lpstr>
      <vt:lpstr>Possible Improvements</vt:lpstr>
      <vt:lpstr>BUFFER on the client’s side</vt:lpstr>
      <vt:lpstr>Audio streaming</vt:lpstr>
      <vt:lpstr>Conclusion</vt:lpstr>
      <vt:lpstr>Research resources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Streaming  Application using RTSP/RTP</dc:title>
  <cp:lastModifiedBy>Nghĩa Nguyễn Phú</cp:lastModifiedBy>
  <cp:revision>13</cp:revision>
  <dcterms:modified xsi:type="dcterms:W3CDTF">2021-11-27T03:54:18Z</dcterms:modified>
</cp:coreProperties>
</file>